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66972D-1CD5-07B0-E0CF-30FE0D75D4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3408020" y="2708757"/>
            <a:ext cx="5375960" cy="14404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06A657-9473-D065-7362-12B846956F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41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D06165-5E24-C691-9B39-8F58CB87A946}"/>
              </a:ext>
            </a:extLst>
          </p:cNvPr>
          <p:cNvSpPr/>
          <p:nvPr/>
        </p:nvSpPr>
        <p:spPr bwMode="white">
          <a:xfrm>
            <a:off x="2073853" y="1997086"/>
            <a:ext cx="399899" cy="2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BB8DD1-42BF-6CEB-A2FB-5FB8C7B97678}"/>
              </a:ext>
            </a:extLst>
          </p:cNvPr>
          <p:cNvSpPr/>
          <p:nvPr/>
        </p:nvSpPr>
        <p:spPr bwMode="white">
          <a:xfrm>
            <a:off x="4939798" y="1997086"/>
            <a:ext cx="390377" cy="2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DD036C-CCAA-B283-6888-AB52ED3A08D3}"/>
              </a:ext>
            </a:extLst>
          </p:cNvPr>
          <p:cNvSpPr/>
          <p:nvPr/>
        </p:nvSpPr>
        <p:spPr bwMode="white">
          <a:xfrm>
            <a:off x="7786700" y="1997086"/>
            <a:ext cx="399899" cy="2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141DE1-54AD-C80C-A28D-679B14B423EE}"/>
              </a:ext>
            </a:extLst>
          </p:cNvPr>
          <p:cNvSpPr/>
          <p:nvPr/>
        </p:nvSpPr>
        <p:spPr bwMode="white">
          <a:xfrm>
            <a:off x="10652644" y="1997086"/>
            <a:ext cx="390377" cy="2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30AE78-3DB6-DDE8-961B-D29E1B0BF930}"/>
              </a:ext>
            </a:extLst>
          </p:cNvPr>
          <p:cNvSpPr/>
          <p:nvPr/>
        </p:nvSpPr>
        <p:spPr bwMode="white">
          <a:xfrm>
            <a:off x="2073853" y="2550654"/>
            <a:ext cx="399899" cy="2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45CBB9-8ADB-64D4-DD63-4C0B02030A22}"/>
              </a:ext>
            </a:extLst>
          </p:cNvPr>
          <p:cNvSpPr/>
          <p:nvPr/>
        </p:nvSpPr>
        <p:spPr bwMode="white">
          <a:xfrm>
            <a:off x="4930277" y="2550654"/>
            <a:ext cx="399899" cy="2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67A4DB-D5E8-2E5B-AF66-4831696D997C}"/>
              </a:ext>
            </a:extLst>
          </p:cNvPr>
          <p:cNvSpPr/>
          <p:nvPr/>
        </p:nvSpPr>
        <p:spPr bwMode="white">
          <a:xfrm>
            <a:off x="7786700" y="2550654"/>
            <a:ext cx="218992" cy="2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F680AB6-DA0F-2648-A334-0BCC5C70A0C8}"/>
              </a:ext>
            </a:extLst>
          </p:cNvPr>
          <p:cNvSpPr/>
          <p:nvPr/>
        </p:nvSpPr>
        <p:spPr bwMode="white">
          <a:xfrm>
            <a:off x="10633602" y="2550654"/>
            <a:ext cx="409420" cy="2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27ED241-2BA6-C5C3-52B0-6F6AD82FBEAA}"/>
              </a:ext>
            </a:extLst>
          </p:cNvPr>
          <p:cNvSpPr/>
          <p:nvPr/>
        </p:nvSpPr>
        <p:spPr bwMode="white">
          <a:xfrm>
            <a:off x="2607052" y="3104222"/>
            <a:ext cx="409420" cy="2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EF42F2A-D8D8-3FF2-D0BB-8E045676E8FB}"/>
              </a:ext>
            </a:extLst>
          </p:cNvPr>
          <p:cNvSpPr/>
          <p:nvPr/>
        </p:nvSpPr>
        <p:spPr bwMode="white">
          <a:xfrm>
            <a:off x="4920755" y="3104222"/>
            <a:ext cx="409420" cy="2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160364C-8DEB-0C39-2FB9-B703862CC8D8}"/>
              </a:ext>
            </a:extLst>
          </p:cNvPr>
          <p:cNvSpPr/>
          <p:nvPr/>
        </p:nvSpPr>
        <p:spPr bwMode="white">
          <a:xfrm>
            <a:off x="8319899" y="3104222"/>
            <a:ext cx="399899" cy="2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94690BA-C46C-2425-176E-8FFF3B51B095}"/>
              </a:ext>
            </a:extLst>
          </p:cNvPr>
          <p:cNvSpPr/>
          <p:nvPr/>
        </p:nvSpPr>
        <p:spPr bwMode="white">
          <a:xfrm>
            <a:off x="10643123" y="3104222"/>
            <a:ext cx="399899" cy="2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2BA147B-FBFB-8476-6698-0EEA55383854}"/>
              </a:ext>
            </a:extLst>
          </p:cNvPr>
          <p:cNvSpPr/>
          <p:nvPr/>
        </p:nvSpPr>
        <p:spPr bwMode="white">
          <a:xfrm>
            <a:off x="2607052" y="3657790"/>
            <a:ext cx="409420" cy="2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BB463A1-BBDC-1DE1-77AF-E7B6E8BB480C}"/>
              </a:ext>
            </a:extLst>
          </p:cNvPr>
          <p:cNvSpPr/>
          <p:nvPr/>
        </p:nvSpPr>
        <p:spPr bwMode="white">
          <a:xfrm>
            <a:off x="4930277" y="3657790"/>
            <a:ext cx="399899" cy="2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D5CB39B-D4DC-0316-4B34-7B9E8B852B32}"/>
              </a:ext>
            </a:extLst>
          </p:cNvPr>
          <p:cNvSpPr/>
          <p:nvPr/>
        </p:nvSpPr>
        <p:spPr bwMode="white">
          <a:xfrm>
            <a:off x="8319899" y="3657790"/>
            <a:ext cx="399899" cy="2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1F17D82-14DE-A551-DE61-07CA49395707}"/>
              </a:ext>
            </a:extLst>
          </p:cNvPr>
          <p:cNvSpPr/>
          <p:nvPr/>
        </p:nvSpPr>
        <p:spPr bwMode="white">
          <a:xfrm>
            <a:off x="10643123" y="3657790"/>
            <a:ext cx="399899" cy="2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62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C73B16-C6AB-7CC7-ED93-61965C13B3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04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FB6243-9198-C9F0-0760-009DD4803BA2}"/>
              </a:ext>
            </a:extLst>
          </p:cNvPr>
          <p:cNvSpPr/>
          <p:nvPr/>
        </p:nvSpPr>
        <p:spPr bwMode="white">
          <a:xfrm>
            <a:off x="2426146" y="1910083"/>
            <a:ext cx="399899" cy="25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7C19FF-4D1D-2ACA-C90C-32A07E9FD4E1}"/>
              </a:ext>
            </a:extLst>
          </p:cNvPr>
          <p:cNvSpPr/>
          <p:nvPr/>
        </p:nvSpPr>
        <p:spPr bwMode="white">
          <a:xfrm>
            <a:off x="5996675" y="1910083"/>
            <a:ext cx="399899" cy="25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E3A6D0-AC2F-B1FB-D787-BCF1FA59C029}"/>
              </a:ext>
            </a:extLst>
          </p:cNvPr>
          <p:cNvSpPr/>
          <p:nvPr/>
        </p:nvSpPr>
        <p:spPr bwMode="white">
          <a:xfrm>
            <a:off x="9557682" y="1919612"/>
            <a:ext cx="409420" cy="2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ABF97C6-735B-3522-AF71-DBE339CDB9CB}"/>
              </a:ext>
            </a:extLst>
          </p:cNvPr>
          <p:cNvSpPr/>
          <p:nvPr/>
        </p:nvSpPr>
        <p:spPr bwMode="white">
          <a:xfrm>
            <a:off x="755142" y="2370962"/>
            <a:ext cx="1800200" cy="1346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5C9F7CB-5224-B03F-3B12-C69EDB37C4C0}"/>
              </a:ext>
            </a:extLst>
          </p:cNvPr>
          <p:cNvSpPr/>
          <p:nvPr/>
        </p:nvSpPr>
        <p:spPr bwMode="white">
          <a:xfrm>
            <a:off x="4325671" y="2276872"/>
            <a:ext cx="1800200" cy="156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A231409-EDF1-8234-960F-FF8CD657332A}"/>
              </a:ext>
            </a:extLst>
          </p:cNvPr>
          <p:cNvSpPr/>
          <p:nvPr/>
        </p:nvSpPr>
        <p:spPr bwMode="white">
          <a:xfrm>
            <a:off x="7896200" y="2420888"/>
            <a:ext cx="1800200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779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4" grpId="0" animBg="1"/>
      <p:bldP spid="15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336F6D-AD80-C942-C312-F1F13C7B6F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05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6539B4-7F9B-590A-B72D-8FAC044285AB}"/>
              </a:ext>
            </a:extLst>
          </p:cNvPr>
          <p:cNvSpPr/>
          <p:nvPr/>
        </p:nvSpPr>
        <p:spPr bwMode="white">
          <a:xfrm>
            <a:off x="3425894" y="2804571"/>
            <a:ext cx="380856" cy="23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DB72BB-B4C3-0945-1098-BC92F3879901}"/>
              </a:ext>
            </a:extLst>
          </p:cNvPr>
          <p:cNvSpPr/>
          <p:nvPr/>
        </p:nvSpPr>
        <p:spPr bwMode="white">
          <a:xfrm>
            <a:off x="4435163" y="2795049"/>
            <a:ext cx="380856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43C55F-0B1F-354D-17F9-8EFB8E48EF90}"/>
              </a:ext>
            </a:extLst>
          </p:cNvPr>
          <p:cNvSpPr/>
          <p:nvPr/>
        </p:nvSpPr>
        <p:spPr bwMode="white">
          <a:xfrm>
            <a:off x="5463476" y="2795049"/>
            <a:ext cx="399899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D67E38-A608-DCF9-B59C-270CF476A110}"/>
              </a:ext>
            </a:extLst>
          </p:cNvPr>
          <p:cNvSpPr/>
          <p:nvPr/>
        </p:nvSpPr>
        <p:spPr bwMode="white">
          <a:xfrm>
            <a:off x="6491788" y="2795049"/>
            <a:ext cx="399899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6A644F-05C1-BB92-E870-4EDFA543DDF2}"/>
              </a:ext>
            </a:extLst>
          </p:cNvPr>
          <p:cNvSpPr/>
          <p:nvPr/>
        </p:nvSpPr>
        <p:spPr bwMode="white">
          <a:xfrm>
            <a:off x="7520100" y="2795049"/>
            <a:ext cx="409420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3702B2-A308-EC6D-CFE7-E222CF9C2B35}"/>
              </a:ext>
            </a:extLst>
          </p:cNvPr>
          <p:cNvSpPr/>
          <p:nvPr/>
        </p:nvSpPr>
        <p:spPr bwMode="white">
          <a:xfrm>
            <a:off x="8557934" y="2795049"/>
            <a:ext cx="399899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F1AA47-2EA7-7C07-2666-312D001F4D21}"/>
              </a:ext>
            </a:extLst>
          </p:cNvPr>
          <p:cNvSpPr/>
          <p:nvPr/>
        </p:nvSpPr>
        <p:spPr bwMode="white">
          <a:xfrm>
            <a:off x="9586246" y="2795049"/>
            <a:ext cx="399899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550F26-B112-8342-1BB8-667795295BC1}"/>
              </a:ext>
            </a:extLst>
          </p:cNvPr>
          <p:cNvSpPr/>
          <p:nvPr/>
        </p:nvSpPr>
        <p:spPr bwMode="white">
          <a:xfrm>
            <a:off x="10614559" y="2795049"/>
            <a:ext cx="399899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66C7DF3-6836-21CA-1280-3DB71E3D5AC3}"/>
              </a:ext>
            </a:extLst>
          </p:cNvPr>
          <p:cNvSpPr/>
          <p:nvPr/>
        </p:nvSpPr>
        <p:spPr bwMode="white">
          <a:xfrm>
            <a:off x="2454710" y="3509163"/>
            <a:ext cx="228513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19554F-2CF9-6CD5-384E-E5204606F8B1}"/>
              </a:ext>
            </a:extLst>
          </p:cNvPr>
          <p:cNvSpPr/>
          <p:nvPr/>
        </p:nvSpPr>
        <p:spPr bwMode="white">
          <a:xfrm>
            <a:off x="3425894" y="3509163"/>
            <a:ext cx="371335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6E162E7-D1D4-C61D-A11C-521EC564BDE3}"/>
              </a:ext>
            </a:extLst>
          </p:cNvPr>
          <p:cNvSpPr/>
          <p:nvPr/>
        </p:nvSpPr>
        <p:spPr bwMode="white">
          <a:xfrm>
            <a:off x="4435163" y="3509163"/>
            <a:ext cx="399899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6284DFB-C594-F78D-7977-504ACA6F7EF6}"/>
              </a:ext>
            </a:extLst>
          </p:cNvPr>
          <p:cNvSpPr/>
          <p:nvPr/>
        </p:nvSpPr>
        <p:spPr bwMode="white">
          <a:xfrm>
            <a:off x="5453954" y="3509163"/>
            <a:ext cx="409420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7695E27-EC95-6032-17CC-0BE97A358F1D}"/>
              </a:ext>
            </a:extLst>
          </p:cNvPr>
          <p:cNvSpPr/>
          <p:nvPr/>
        </p:nvSpPr>
        <p:spPr bwMode="white">
          <a:xfrm>
            <a:off x="6491788" y="3509163"/>
            <a:ext cx="409420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6EED050-579B-F6BE-F356-AF3CBC2A9CBB}"/>
              </a:ext>
            </a:extLst>
          </p:cNvPr>
          <p:cNvSpPr/>
          <p:nvPr/>
        </p:nvSpPr>
        <p:spPr bwMode="white">
          <a:xfrm>
            <a:off x="7520100" y="3509163"/>
            <a:ext cx="409420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54DA0FB-0815-443E-E931-EF7742A42483}"/>
              </a:ext>
            </a:extLst>
          </p:cNvPr>
          <p:cNvSpPr/>
          <p:nvPr/>
        </p:nvSpPr>
        <p:spPr bwMode="white">
          <a:xfrm>
            <a:off x="8557934" y="3509163"/>
            <a:ext cx="399899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2C3AE5F-ACF3-EC5F-5A18-77426F28D63B}"/>
              </a:ext>
            </a:extLst>
          </p:cNvPr>
          <p:cNvSpPr/>
          <p:nvPr/>
        </p:nvSpPr>
        <p:spPr bwMode="white">
          <a:xfrm>
            <a:off x="9586246" y="3509163"/>
            <a:ext cx="409420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DEA725F-9C92-17C6-905D-26EB5DA547D7}"/>
              </a:ext>
            </a:extLst>
          </p:cNvPr>
          <p:cNvSpPr/>
          <p:nvPr/>
        </p:nvSpPr>
        <p:spPr bwMode="white">
          <a:xfrm>
            <a:off x="10614559" y="3509163"/>
            <a:ext cx="409420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9D1CB2B-F2F4-C387-E36E-1095923B2EFB}"/>
              </a:ext>
            </a:extLst>
          </p:cNvPr>
          <p:cNvSpPr/>
          <p:nvPr/>
        </p:nvSpPr>
        <p:spPr bwMode="white">
          <a:xfrm>
            <a:off x="2454710" y="4223276"/>
            <a:ext cx="228513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B5AF908-F8FC-281F-3DCD-0F093C80EBD5}"/>
              </a:ext>
            </a:extLst>
          </p:cNvPr>
          <p:cNvSpPr/>
          <p:nvPr/>
        </p:nvSpPr>
        <p:spPr bwMode="white">
          <a:xfrm>
            <a:off x="3425894" y="4223276"/>
            <a:ext cx="371335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853F893-B877-9B4A-A479-6306D83CEF63}"/>
              </a:ext>
            </a:extLst>
          </p:cNvPr>
          <p:cNvSpPr/>
          <p:nvPr/>
        </p:nvSpPr>
        <p:spPr bwMode="white">
          <a:xfrm>
            <a:off x="4435163" y="4223276"/>
            <a:ext cx="399899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9D0FDE7-5907-2B23-8B94-35E47E39B667}"/>
              </a:ext>
            </a:extLst>
          </p:cNvPr>
          <p:cNvSpPr/>
          <p:nvPr/>
        </p:nvSpPr>
        <p:spPr bwMode="white">
          <a:xfrm>
            <a:off x="5453954" y="4223276"/>
            <a:ext cx="409420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3C5BF04-F339-BD43-698B-23B20DC637C2}"/>
              </a:ext>
            </a:extLst>
          </p:cNvPr>
          <p:cNvSpPr/>
          <p:nvPr/>
        </p:nvSpPr>
        <p:spPr bwMode="white">
          <a:xfrm>
            <a:off x="6491788" y="4232798"/>
            <a:ext cx="399899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50FF1B2-E7BE-211C-AD26-F1DB84E36275}"/>
              </a:ext>
            </a:extLst>
          </p:cNvPr>
          <p:cNvSpPr/>
          <p:nvPr/>
        </p:nvSpPr>
        <p:spPr bwMode="white">
          <a:xfrm>
            <a:off x="7520100" y="4232798"/>
            <a:ext cx="409420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48B3676-A8B7-9F71-DB19-B2762F4ED31A}"/>
              </a:ext>
            </a:extLst>
          </p:cNvPr>
          <p:cNvSpPr/>
          <p:nvPr/>
        </p:nvSpPr>
        <p:spPr bwMode="white">
          <a:xfrm>
            <a:off x="8557934" y="4223276"/>
            <a:ext cx="399899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96DC552-E929-334B-E384-0ADF1056BA1A}"/>
              </a:ext>
            </a:extLst>
          </p:cNvPr>
          <p:cNvSpPr/>
          <p:nvPr/>
        </p:nvSpPr>
        <p:spPr bwMode="white">
          <a:xfrm>
            <a:off x="9586246" y="4223276"/>
            <a:ext cx="409420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4762845-1421-1D3E-8AB2-CFD84E5E97EC}"/>
              </a:ext>
            </a:extLst>
          </p:cNvPr>
          <p:cNvSpPr/>
          <p:nvPr/>
        </p:nvSpPr>
        <p:spPr bwMode="white">
          <a:xfrm>
            <a:off x="10614559" y="4223276"/>
            <a:ext cx="380856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74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B37687-6DD6-B3DC-58FB-8573BA7571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55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3389B8-2FE7-1665-9FD6-7FAD5394A00C}"/>
              </a:ext>
            </a:extLst>
          </p:cNvPr>
          <p:cNvSpPr/>
          <p:nvPr/>
        </p:nvSpPr>
        <p:spPr bwMode="white">
          <a:xfrm>
            <a:off x="2987909" y="1919299"/>
            <a:ext cx="323727" cy="27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261107-81C0-BD70-9EF4-B21402DFA125}"/>
              </a:ext>
            </a:extLst>
          </p:cNvPr>
          <p:cNvSpPr/>
          <p:nvPr/>
        </p:nvSpPr>
        <p:spPr bwMode="white">
          <a:xfrm>
            <a:off x="5406347" y="1890725"/>
            <a:ext cx="390377" cy="314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51F15E-F285-A742-58FA-900876814853}"/>
              </a:ext>
            </a:extLst>
          </p:cNvPr>
          <p:cNvSpPr/>
          <p:nvPr/>
        </p:nvSpPr>
        <p:spPr bwMode="white">
          <a:xfrm>
            <a:off x="8929269" y="1900250"/>
            <a:ext cx="390377" cy="29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E9540D-645E-3CAF-EA09-640B3E57A175}"/>
              </a:ext>
            </a:extLst>
          </p:cNvPr>
          <p:cNvSpPr/>
          <p:nvPr/>
        </p:nvSpPr>
        <p:spPr bwMode="white">
          <a:xfrm>
            <a:off x="2245239" y="2633649"/>
            <a:ext cx="380856" cy="314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103688-B0DD-AA26-9BAF-C82E9099B622}"/>
              </a:ext>
            </a:extLst>
          </p:cNvPr>
          <p:cNvSpPr/>
          <p:nvPr/>
        </p:nvSpPr>
        <p:spPr bwMode="white">
          <a:xfrm>
            <a:off x="5406347" y="2643173"/>
            <a:ext cx="390377" cy="29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194881-5310-F3B7-E621-0480B6B084F5}"/>
              </a:ext>
            </a:extLst>
          </p:cNvPr>
          <p:cNvSpPr/>
          <p:nvPr/>
        </p:nvSpPr>
        <p:spPr bwMode="white">
          <a:xfrm>
            <a:off x="9300604" y="2624124"/>
            <a:ext cx="1056875" cy="333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009EC4-3DF6-AEAE-E02F-B0C3672ED3EB}"/>
              </a:ext>
            </a:extLst>
          </p:cNvPr>
          <p:cNvSpPr/>
          <p:nvPr/>
        </p:nvSpPr>
        <p:spPr bwMode="white">
          <a:xfrm>
            <a:off x="2216675" y="3157505"/>
            <a:ext cx="380856" cy="314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0C05F62-00F7-CA8F-F29A-40C0AC96A06C}"/>
              </a:ext>
            </a:extLst>
          </p:cNvPr>
          <p:cNvSpPr/>
          <p:nvPr/>
        </p:nvSpPr>
        <p:spPr bwMode="white">
          <a:xfrm>
            <a:off x="5644382" y="3167030"/>
            <a:ext cx="390377" cy="29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413C237-8DC0-4A4C-D57D-C023D469FA61}"/>
              </a:ext>
            </a:extLst>
          </p:cNvPr>
          <p:cNvSpPr/>
          <p:nvPr/>
        </p:nvSpPr>
        <p:spPr bwMode="white">
          <a:xfrm>
            <a:off x="9462468" y="3157505"/>
            <a:ext cx="1037833" cy="323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C5D4230-F077-641A-055A-F0899DB5A168}"/>
              </a:ext>
            </a:extLst>
          </p:cNvPr>
          <p:cNvSpPr/>
          <p:nvPr/>
        </p:nvSpPr>
        <p:spPr bwMode="white">
          <a:xfrm>
            <a:off x="2216675" y="3900428"/>
            <a:ext cx="380856" cy="314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695CE83-45B0-41AA-8DC7-51BFA66608D5}"/>
              </a:ext>
            </a:extLst>
          </p:cNvPr>
          <p:cNvSpPr/>
          <p:nvPr/>
        </p:nvSpPr>
        <p:spPr bwMode="white">
          <a:xfrm>
            <a:off x="6006196" y="3890903"/>
            <a:ext cx="1066397" cy="333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3A4822B-BB74-394C-7469-5D793D460C0D}"/>
              </a:ext>
            </a:extLst>
          </p:cNvPr>
          <p:cNvSpPr/>
          <p:nvPr/>
        </p:nvSpPr>
        <p:spPr bwMode="white">
          <a:xfrm>
            <a:off x="9091133" y="3900428"/>
            <a:ext cx="371334" cy="314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16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B90880-B9CB-FC70-9739-4ED2F76594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91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88379D-34B4-B78C-3F36-3FF3D67652F7}"/>
              </a:ext>
            </a:extLst>
          </p:cNvPr>
          <p:cNvSpPr/>
          <p:nvPr/>
        </p:nvSpPr>
        <p:spPr bwMode="white">
          <a:xfrm>
            <a:off x="3159294" y="2025845"/>
            <a:ext cx="228513" cy="25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1C735D-80A7-69FF-B651-4E3BC4267226}"/>
              </a:ext>
            </a:extLst>
          </p:cNvPr>
          <p:cNvSpPr/>
          <p:nvPr/>
        </p:nvSpPr>
        <p:spPr bwMode="white">
          <a:xfrm>
            <a:off x="6863123" y="2025845"/>
            <a:ext cx="218992" cy="25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2BAB85-7223-5204-40C4-510AC70F093C}"/>
              </a:ext>
            </a:extLst>
          </p:cNvPr>
          <p:cNvSpPr/>
          <p:nvPr/>
        </p:nvSpPr>
        <p:spPr bwMode="white">
          <a:xfrm>
            <a:off x="10557430" y="2025845"/>
            <a:ext cx="228513" cy="25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26690F-82CA-2872-0FA8-AE7C610493D3}"/>
              </a:ext>
            </a:extLst>
          </p:cNvPr>
          <p:cNvSpPr/>
          <p:nvPr/>
        </p:nvSpPr>
        <p:spPr bwMode="white">
          <a:xfrm>
            <a:off x="2987909" y="2779961"/>
            <a:ext cx="218992" cy="24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FF8E09-C001-8AD0-FAEE-04493AF68EE0}"/>
              </a:ext>
            </a:extLst>
          </p:cNvPr>
          <p:cNvSpPr/>
          <p:nvPr/>
        </p:nvSpPr>
        <p:spPr bwMode="white">
          <a:xfrm>
            <a:off x="6863123" y="2779961"/>
            <a:ext cx="218992" cy="24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04633C-AAF1-A8D1-DFA0-1D6F01BFDBC8}"/>
              </a:ext>
            </a:extLst>
          </p:cNvPr>
          <p:cNvSpPr/>
          <p:nvPr/>
        </p:nvSpPr>
        <p:spPr bwMode="white">
          <a:xfrm>
            <a:off x="10557430" y="2789507"/>
            <a:ext cx="228513" cy="23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EB0BEB-5748-9920-241A-CB4E9A839947}"/>
              </a:ext>
            </a:extLst>
          </p:cNvPr>
          <p:cNvSpPr/>
          <p:nvPr/>
        </p:nvSpPr>
        <p:spPr bwMode="white">
          <a:xfrm>
            <a:off x="3159294" y="3534078"/>
            <a:ext cx="228513" cy="24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045C264-A574-E102-5B7E-5654F43C9481}"/>
              </a:ext>
            </a:extLst>
          </p:cNvPr>
          <p:cNvSpPr/>
          <p:nvPr/>
        </p:nvSpPr>
        <p:spPr bwMode="white">
          <a:xfrm>
            <a:off x="6863123" y="3534078"/>
            <a:ext cx="218992" cy="24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889D78A-AE4B-0C85-FC7F-F6C52817C862}"/>
              </a:ext>
            </a:extLst>
          </p:cNvPr>
          <p:cNvSpPr/>
          <p:nvPr/>
        </p:nvSpPr>
        <p:spPr bwMode="white">
          <a:xfrm>
            <a:off x="10557430" y="3534078"/>
            <a:ext cx="228513" cy="24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703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2025-07-25T12:37:15Z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