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CC454-2533-9AB5-25A7-5B74055D3C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8"/>
          <a:stretch>
            <a:fillRect/>
          </a:stretch>
        </p:blipFill>
        <p:spPr>
          <a:xfrm>
            <a:off x="3372016" y="2684238"/>
            <a:ext cx="5447968" cy="14895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8689C-B5E7-A498-1EA2-9121874D8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9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166B12-4C88-7097-BCA8-23C39E1A54F5}"/>
              </a:ext>
            </a:extLst>
          </p:cNvPr>
          <p:cNvSpPr/>
          <p:nvPr/>
        </p:nvSpPr>
        <p:spPr bwMode="white">
          <a:xfrm>
            <a:off x="2426146" y="2072404"/>
            <a:ext cx="409420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FCC50F-4A91-F80E-87C1-FF28D1E90678}"/>
              </a:ext>
            </a:extLst>
          </p:cNvPr>
          <p:cNvSpPr/>
          <p:nvPr/>
        </p:nvSpPr>
        <p:spPr bwMode="white">
          <a:xfrm>
            <a:off x="5292090" y="2072404"/>
            <a:ext cx="399899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EAB41A-1B0F-75E3-B512-0784CAB296D0}"/>
              </a:ext>
            </a:extLst>
          </p:cNvPr>
          <p:cNvSpPr/>
          <p:nvPr/>
        </p:nvSpPr>
        <p:spPr bwMode="white">
          <a:xfrm>
            <a:off x="8138992" y="2072404"/>
            <a:ext cx="409420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B8AA28-7439-6F55-B8B3-10A5499A2C8F}"/>
              </a:ext>
            </a:extLst>
          </p:cNvPr>
          <p:cNvSpPr/>
          <p:nvPr/>
        </p:nvSpPr>
        <p:spPr bwMode="white">
          <a:xfrm>
            <a:off x="10995415" y="2072404"/>
            <a:ext cx="409420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3AB699-BC5A-1B59-F521-02111648A8F1}"/>
              </a:ext>
            </a:extLst>
          </p:cNvPr>
          <p:cNvSpPr/>
          <p:nvPr/>
        </p:nvSpPr>
        <p:spPr bwMode="white">
          <a:xfrm>
            <a:off x="2435667" y="2711090"/>
            <a:ext cx="399899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E8E9AC-21A3-5D4A-4328-641D73E83BE4}"/>
              </a:ext>
            </a:extLst>
          </p:cNvPr>
          <p:cNvSpPr/>
          <p:nvPr/>
        </p:nvSpPr>
        <p:spPr bwMode="white">
          <a:xfrm>
            <a:off x="5292090" y="2711090"/>
            <a:ext cx="399899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07E31A-88BB-4405-D70A-FF1F790BCC9C}"/>
              </a:ext>
            </a:extLst>
          </p:cNvPr>
          <p:cNvSpPr/>
          <p:nvPr/>
        </p:nvSpPr>
        <p:spPr bwMode="white">
          <a:xfrm>
            <a:off x="8138992" y="2711090"/>
            <a:ext cx="409420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25128B-7BA5-7489-85C4-19733DA9457E}"/>
              </a:ext>
            </a:extLst>
          </p:cNvPr>
          <p:cNvSpPr/>
          <p:nvPr/>
        </p:nvSpPr>
        <p:spPr bwMode="white">
          <a:xfrm>
            <a:off x="10995415" y="2711090"/>
            <a:ext cx="399899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0746B3-6029-C01C-A76F-6BE008985797}"/>
              </a:ext>
            </a:extLst>
          </p:cNvPr>
          <p:cNvSpPr/>
          <p:nvPr/>
        </p:nvSpPr>
        <p:spPr bwMode="white">
          <a:xfrm>
            <a:off x="2426146" y="3349776"/>
            <a:ext cx="409420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B2DDF1-B58B-3A0F-3E22-938D9CDE3C22}"/>
              </a:ext>
            </a:extLst>
          </p:cNvPr>
          <p:cNvSpPr/>
          <p:nvPr/>
        </p:nvSpPr>
        <p:spPr bwMode="white">
          <a:xfrm>
            <a:off x="5282569" y="3349776"/>
            <a:ext cx="399899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29A7DBE-89B3-5874-BA17-AF0B8A53BAC3}"/>
              </a:ext>
            </a:extLst>
          </p:cNvPr>
          <p:cNvSpPr/>
          <p:nvPr/>
        </p:nvSpPr>
        <p:spPr bwMode="white">
          <a:xfrm>
            <a:off x="8138992" y="3349776"/>
            <a:ext cx="399899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DA96F27-4997-610A-99DC-2C3AC7DBB796}"/>
              </a:ext>
            </a:extLst>
          </p:cNvPr>
          <p:cNvSpPr/>
          <p:nvPr/>
        </p:nvSpPr>
        <p:spPr bwMode="white">
          <a:xfrm>
            <a:off x="10995415" y="3349776"/>
            <a:ext cx="399899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AD108F-9FBC-C9BD-2879-ABD0CF2E119D}"/>
              </a:ext>
            </a:extLst>
          </p:cNvPr>
          <p:cNvSpPr/>
          <p:nvPr/>
        </p:nvSpPr>
        <p:spPr bwMode="white">
          <a:xfrm>
            <a:off x="2435667" y="3988463"/>
            <a:ext cx="399899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D60EA47-756F-53A1-C08E-3ABA457CF906}"/>
              </a:ext>
            </a:extLst>
          </p:cNvPr>
          <p:cNvSpPr/>
          <p:nvPr/>
        </p:nvSpPr>
        <p:spPr bwMode="white">
          <a:xfrm>
            <a:off x="5292090" y="3988463"/>
            <a:ext cx="390377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E99684-0F71-E5E3-C275-C471C108A43B}"/>
              </a:ext>
            </a:extLst>
          </p:cNvPr>
          <p:cNvSpPr/>
          <p:nvPr/>
        </p:nvSpPr>
        <p:spPr bwMode="white">
          <a:xfrm>
            <a:off x="8138992" y="3988463"/>
            <a:ext cx="409420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F5CDF89-86A4-AB40-3D7F-1C5273608856}"/>
              </a:ext>
            </a:extLst>
          </p:cNvPr>
          <p:cNvSpPr/>
          <p:nvPr/>
        </p:nvSpPr>
        <p:spPr bwMode="white">
          <a:xfrm>
            <a:off x="11014458" y="3988463"/>
            <a:ext cx="380856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9EFBC6E-8725-AD2C-6C77-93A9342C83BF}"/>
              </a:ext>
            </a:extLst>
          </p:cNvPr>
          <p:cNvSpPr/>
          <p:nvPr/>
        </p:nvSpPr>
        <p:spPr bwMode="white">
          <a:xfrm>
            <a:off x="2426146" y="4627149"/>
            <a:ext cx="409420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F5EB8DC-D2B2-A681-579E-73F9FE1C7B98}"/>
              </a:ext>
            </a:extLst>
          </p:cNvPr>
          <p:cNvSpPr/>
          <p:nvPr/>
        </p:nvSpPr>
        <p:spPr bwMode="white">
          <a:xfrm>
            <a:off x="5292090" y="4627149"/>
            <a:ext cx="399899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F29EE84-1DA4-18FB-BD45-9847832649D6}"/>
              </a:ext>
            </a:extLst>
          </p:cNvPr>
          <p:cNvSpPr/>
          <p:nvPr/>
        </p:nvSpPr>
        <p:spPr bwMode="white">
          <a:xfrm>
            <a:off x="8138992" y="4627149"/>
            <a:ext cx="228514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883A111-8C10-B663-EE07-2210C91793C1}"/>
              </a:ext>
            </a:extLst>
          </p:cNvPr>
          <p:cNvSpPr/>
          <p:nvPr/>
        </p:nvSpPr>
        <p:spPr bwMode="white">
          <a:xfrm>
            <a:off x="10995415" y="4627149"/>
            <a:ext cx="409420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91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ED8B9-DC7E-3587-306D-1AF23376C2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39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D73FA0-1D65-7C59-71BF-C4E7CC18AB4D}"/>
              </a:ext>
            </a:extLst>
          </p:cNvPr>
          <p:cNvSpPr/>
          <p:nvPr/>
        </p:nvSpPr>
        <p:spPr bwMode="white">
          <a:xfrm>
            <a:off x="1750125" y="1376362"/>
            <a:ext cx="390377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0FEAD1-6293-824B-4DA7-0476654026DD}"/>
              </a:ext>
            </a:extLst>
          </p:cNvPr>
          <p:cNvSpPr/>
          <p:nvPr/>
        </p:nvSpPr>
        <p:spPr bwMode="white">
          <a:xfrm>
            <a:off x="4606549" y="1376362"/>
            <a:ext cx="409420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61E195-DE0C-F995-B784-E0A7CA8888FA}"/>
              </a:ext>
            </a:extLst>
          </p:cNvPr>
          <p:cNvSpPr/>
          <p:nvPr/>
        </p:nvSpPr>
        <p:spPr bwMode="white">
          <a:xfrm>
            <a:off x="7462972" y="1376362"/>
            <a:ext cx="390377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61F26B-6291-C90B-7B65-C7973584F653}"/>
              </a:ext>
            </a:extLst>
          </p:cNvPr>
          <p:cNvSpPr/>
          <p:nvPr/>
        </p:nvSpPr>
        <p:spPr bwMode="white">
          <a:xfrm>
            <a:off x="10319395" y="1376362"/>
            <a:ext cx="390377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3ACC46-3C21-0CB7-9C7F-03E88F8467D8}"/>
              </a:ext>
            </a:extLst>
          </p:cNvPr>
          <p:cNvSpPr/>
          <p:nvPr/>
        </p:nvSpPr>
        <p:spPr bwMode="white">
          <a:xfrm>
            <a:off x="1750125" y="2014378"/>
            <a:ext cx="399899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CBA086-496A-B6A6-3FAC-20A77B10B098}"/>
              </a:ext>
            </a:extLst>
          </p:cNvPr>
          <p:cNvSpPr/>
          <p:nvPr/>
        </p:nvSpPr>
        <p:spPr bwMode="white">
          <a:xfrm>
            <a:off x="4606549" y="2023901"/>
            <a:ext cx="409420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CAFAF5-4DBC-381E-D804-71E0D2D1E4C0}"/>
              </a:ext>
            </a:extLst>
          </p:cNvPr>
          <p:cNvSpPr/>
          <p:nvPr/>
        </p:nvSpPr>
        <p:spPr bwMode="white">
          <a:xfrm>
            <a:off x="7462972" y="2014378"/>
            <a:ext cx="409420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36759B-3181-5F6B-AD5F-B6B27A032A24}"/>
              </a:ext>
            </a:extLst>
          </p:cNvPr>
          <p:cNvSpPr/>
          <p:nvPr/>
        </p:nvSpPr>
        <p:spPr bwMode="white">
          <a:xfrm>
            <a:off x="10319395" y="2014378"/>
            <a:ext cx="399899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62FB09-D210-D550-EE32-21A469D43F89}"/>
              </a:ext>
            </a:extLst>
          </p:cNvPr>
          <p:cNvSpPr/>
          <p:nvPr/>
        </p:nvSpPr>
        <p:spPr bwMode="white">
          <a:xfrm>
            <a:off x="1750125" y="2661918"/>
            <a:ext cx="399899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3785E7-8711-85F5-36B6-16711252408E}"/>
              </a:ext>
            </a:extLst>
          </p:cNvPr>
          <p:cNvSpPr/>
          <p:nvPr/>
        </p:nvSpPr>
        <p:spPr bwMode="white">
          <a:xfrm>
            <a:off x="4606549" y="2652395"/>
            <a:ext cx="409420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B845E4C-7263-2184-DF50-2FB2EB49C535}"/>
              </a:ext>
            </a:extLst>
          </p:cNvPr>
          <p:cNvSpPr/>
          <p:nvPr/>
        </p:nvSpPr>
        <p:spPr bwMode="white">
          <a:xfrm>
            <a:off x="7282065" y="2652395"/>
            <a:ext cx="409420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0261F2-94B7-EF16-2ABB-6E2906FE2EB6}"/>
              </a:ext>
            </a:extLst>
          </p:cNvPr>
          <p:cNvSpPr/>
          <p:nvPr/>
        </p:nvSpPr>
        <p:spPr bwMode="white">
          <a:xfrm>
            <a:off x="10138488" y="2652395"/>
            <a:ext cx="409420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C9FE0A5-EDBC-6762-20C7-3F8527544202}"/>
              </a:ext>
            </a:extLst>
          </p:cNvPr>
          <p:cNvSpPr/>
          <p:nvPr/>
        </p:nvSpPr>
        <p:spPr bwMode="white">
          <a:xfrm>
            <a:off x="1750125" y="3290412"/>
            <a:ext cx="409420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75696A5-4E51-9649-91B0-7B08F5E88D6C}"/>
              </a:ext>
            </a:extLst>
          </p:cNvPr>
          <p:cNvSpPr/>
          <p:nvPr/>
        </p:nvSpPr>
        <p:spPr bwMode="white">
          <a:xfrm>
            <a:off x="4606549" y="3290412"/>
            <a:ext cx="409420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1F14667-3D51-8B98-70CB-DDEA0D836F78}"/>
              </a:ext>
            </a:extLst>
          </p:cNvPr>
          <p:cNvSpPr/>
          <p:nvPr/>
        </p:nvSpPr>
        <p:spPr bwMode="white">
          <a:xfrm>
            <a:off x="7462972" y="3299935"/>
            <a:ext cx="390377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BE1F101-6E91-FCEA-5050-F485B9132D92}"/>
              </a:ext>
            </a:extLst>
          </p:cNvPr>
          <p:cNvSpPr/>
          <p:nvPr/>
        </p:nvSpPr>
        <p:spPr bwMode="white">
          <a:xfrm>
            <a:off x="10319395" y="3290412"/>
            <a:ext cx="409420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070A3C4-A092-B6E0-461B-76035E1C48F9}"/>
              </a:ext>
            </a:extLst>
          </p:cNvPr>
          <p:cNvSpPr/>
          <p:nvPr/>
        </p:nvSpPr>
        <p:spPr bwMode="white">
          <a:xfrm>
            <a:off x="1578740" y="3937951"/>
            <a:ext cx="399899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3758B52-52CF-3A3D-3244-A4441FC41C1C}"/>
              </a:ext>
            </a:extLst>
          </p:cNvPr>
          <p:cNvSpPr/>
          <p:nvPr/>
        </p:nvSpPr>
        <p:spPr bwMode="white">
          <a:xfrm>
            <a:off x="4616070" y="3937951"/>
            <a:ext cx="399899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2C7828B-BDD1-2DF2-E421-C5DC29499B39}"/>
              </a:ext>
            </a:extLst>
          </p:cNvPr>
          <p:cNvSpPr/>
          <p:nvPr/>
        </p:nvSpPr>
        <p:spPr bwMode="white">
          <a:xfrm>
            <a:off x="7462972" y="3937951"/>
            <a:ext cx="409420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4370560-0A8A-232A-1092-29FD378E2574}"/>
              </a:ext>
            </a:extLst>
          </p:cNvPr>
          <p:cNvSpPr/>
          <p:nvPr/>
        </p:nvSpPr>
        <p:spPr bwMode="white">
          <a:xfrm>
            <a:off x="10319395" y="3937951"/>
            <a:ext cx="371335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78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9809B-CE77-0BF6-ACD4-A7E7FCF688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25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1473B8-8789-E9EA-115E-C0D426C32DE7}"/>
              </a:ext>
            </a:extLst>
          </p:cNvPr>
          <p:cNvSpPr/>
          <p:nvPr/>
        </p:nvSpPr>
        <p:spPr bwMode="white">
          <a:xfrm>
            <a:off x="2321410" y="2140630"/>
            <a:ext cx="380856" cy="2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24A26C-22B0-6FA5-F66F-9DBBFF1E52B8}"/>
              </a:ext>
            </a:extLst>
          </p:cNvPr>
          <p:cNvSpPr/>
          <p:nvPr/>
        </p:nvSpPr>
        <p:spPr bwMode="white">
          <a:xfrm>
            <a:off x="5930025" y="2140630"/>
            <a:ext cx="390377" cy="2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C4793F-E5F7-E7E6-E953-0C320AB13033}"/>
              </a:ext>
            </a:extLst>
          </p:cNvPr>
          <p:cNvSpPr/>
          <p:nvPr/>
        </p:nvSpPr>
        <p:spPr bwMode="white">
          <a:xfrm>
            <a:off x="9548161" y="2140630"/>
            <a:ext cx="380856" cy="2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E0688A-EDAF-70F9-F297-9BB1F7384EA3}"/>
              </a:ext>
            </a:extLst>
          </p:cNvPr>
          <p:cNvSpPr/>
          <p:nvPr/>
        </p:nvSpPr>
        <p:spPr bwMode="white">
          <a:xfrm>
            <a:off x="2835566" y="2675331"/>
            <a:ext cx="399899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FF848B-DC49-00A3-D86F-BE0337B5E788}"/>
              </a:ext>
            </a:extLst>
          </p:cNvPr>
          <p:cNvSpPr/>
          <p:nvPr/>
        </p:nvSpPr>
        <p:spPr bwMode="white">
          <a:xfrm>
            <a:off x="6453702" y="2675331"/>
            <a:ext cx="399899" cy="2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1F986C-1F5D-8E8D-E7F9-F20BB1D4E27A}"/>
              </a:ext>
            </a:extLst>
          </p:cNvPr>
          <p:cNvSpPr/>
          <p:nvPr/>
        </p:nvSpPr>
        <p:spPr bwMode="white">
          <a:xfrm>
            <a:off x="10071838" y="2675331"/>
            <a:ext cx="390377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9A1590-FFCC-5173-49F1-B7A0118C40FF}"/>
              </a:ext>
            </a:extLst>
          </p:cNvPr>
          <p:cNvSpPr/>
          <p:nvPr/>
        </p:nvSpPr>
        <p:spPr bwMode="white">
          <a:xfrm>
            <a:off x="2454710" y="3200484"/>
            <a:ext cx="399899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A809BB-FC36-9C91-B33A-51E62FD479EA}"/>
              </a:ext>
            </a:extLst>
          </p:cNvPr>
          <p:cNvSpPr/>
          <p:nvPr/>
        </p:nvSpPr>
        <p:spPr bwMode="white">
          <a:xfrm>
            <a:off x="6072846" y="3200484"/>
            <a:ext cx="399899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806980-4675-E9BD-9E5A-C310F85DB0A8}"/>
              </a:ext>
            </a:extLst>
          </p:cNvPr>
          <p:cNvSpPr/>
          <p:nvPr/>
        </p:nvSpPr>
        <p:spPr bwMode="white">
          <a:xfrm>
            <a:off x="9681460" y="3200484"/>
            <a:ext cx="399899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80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4732B2-CED9-E7AF-5188-DF4D930951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8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C0A8B0-4CBF-A4D2-B4F9-A22D65144604}"/>
              </a:ext>
            </a:extLst>
          </p:cNvPr>
          <p:cNvSpPr/>
          <p:nvPr/>
        </p:nvSpPr>
        <p:spPr bwMode="white">
          <a:xfrm>
            <a:off x="5368261" y="2310447"/>
            <a:ext cx="228513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C83420-EB92-2CE2-A2EE-B419A610BDE6}"/>
              </a:ext>
            </a:extLst>
          </p:cNvPr>
          <p:cNvSpPr/>
          <p:nvPr/>
        </p:nvSpPr>
        <p:spPr bwMode="white">
          <a:xfrm>
            <a:off x="7329672" y="2310447"/>
            <a:ext cx="228513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095E58-FECA-D603-6385-C3EC8982FC60}"/>
              </a:ext>
            </a:extLst>
          </p:cNvPr>
          <p:cNvSpPr/>
          <p:nvPr/>
        </p:nvSpPr>
        <p:spPr bwMode="white">
          <a:xfrm>
            <a:off x="10014710" y="2319978"/>
            <a:ext cx="21899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A1134F-86C1-C8FA-A7F1-16127AA15942}"/>
              </a:ext>
            </a:extLst>
          </p:cNvPr>
          <p:cNvSpPr/>
          <p:nvPr/>
        </p:nvSpPr>
        <p:spPr bwMode="white">
          <a:xfrm>
            <a:off x="2692745" y="3034746"/>
            <a:ext cx="228513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0C05E0-86AB-3F0A-1248-F03BCE6F7562}"/>
              </a:ext>
            </a:extLst>
          </p:cNvPr>
          <p:cNvSpPr/>
          <p:nvPr/>
        </p:nvSpPr>
        <p:spPr bwMode="white">
          <a:xfrm>
            <a:off x="4654156" y="3025216"/>
            <a:ext cx="22851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5A0E58-6CE9-46A5-30E2-38782E79A3A2}"/>
              </a:ext>
            </a:extLst>
          </p:cNvPr>
          <p:cNvSpPr/>
          <p:nvPr/>
        </p:nvSpPr>
        <p:spPr bwMode="white">
          <a:xfrm>
            <a:off x="10728816" y="3034746"/>
            <a:ext cx="21899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4281DF-E4B7-16EB-C44C-5601A5EB3213}"/>
              </a:ext>
            </a:extLst>
          </p:cNvPr>
          <p:cNvSpPr/>
          <p:nvPr/>
        </p:nvSpPr>
        <p:spPr bwMode="white">
          <a:xfrm>
            <a:off x="1978639" y="3749514"/>
            <a:ext cx="21899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795805-2463-415B-C323-7F82C94507CB}"/>
              </a:ext>
            </a:extLst>
          </p:cNvPr>
          <p:cNvSpPr/>
          <p:nvPr/>
        </p:nvSpPr>
        <p:spPr bwMode="white">
          <a:xfrm>
            <a:off x="8043778" y="3739984"/>
            <a:ext cx="22851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D26831-8A7E-BD16-F765-B02AFDB7FE10}"/>
              </a:ext>
            </a:extLst>
          </p:cNvPr>
          <p:cNvSpPr/>
          <p:nvPr/>
        </p:nvSpPr>
        <p:spPr bwMode="white">
          <a:xfrm>
            <a:off x="2692745" y="4683478"/>
            <a:ext cx="218992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0FC1A65-2917-1652-F05D-5D33065B1084}"/>
              </a:ext>
            </a:extLst>
          </p:cNvPr>
          <p:cNvSpPr/>
          <p:nvPr/>
        </p:nvSpPr>
        <p:spPr bwMode="white">
          <a:xfrm>
            <a:off x="5387304" y="4673948"/>
            <a:ext cx="199949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92A2BD-DF19-611B-CE73-F376AA2B242A}"/>
              </a:ext>
            </a:extLst>
          </p:cNvPr>
          <p:cNvSpPr/>
          <p:nvPr/>
        </p:nvSpPr>
        <p:spPr bwMode="white">
          <a:xfrm>
            <a:off x="8043778" y="4683478"/>
            <a:ext cx="218992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A935ABB-1EB2-20AF-7696-9F69FD368697}"/>
              </a:ext>
            </a:extLst>
          </p:cNvPr>
          <p:cNvSpPr/>
          <p:nvPr/>
        </p:nvSpPr>
        <p:spPr bwMode="white">
          <a:xfrm>
            <a:off x="10005188" y="4673948"/>
            <a:ext cx="22851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EEC2F33-D0F8-C7B4-C4B4-F39B5F107F0A}"/>
              </a:ext>
            </a:extLst>
          </p:cNvPr>
          <p:cNvSpPr/>
          <p:nvPr/>
        </p:nvSpPr>
        <p:spPr bwMode="white">
          <a:xfrm>
            <a:off x="1978639" y="5388716"/>
            <a:ext cx="22851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04D12BF-553E-4924-D583-E452725A9F56}"/>
              </a:ext>
            </a:extLst>
          </p:cNvPr>
          <p:cNvSpPr/>
          <p:nvPr/>
        </p:nvSpPr>
        <p:spPr bwMode="white">
          <a:xfrm>
            <a:off x="4654156" y="5388716"/>
            <a:ext cx="22851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FD0B35E-89D8-D8AC-FD49-55B5B170BAEB}"/>
              </a:ext>
            </a:extLst>
          </p:cNvPr>
          <p:cNvSpPr/>
          <p:nvPr/>
        </p:nvSpPr>
        <p:spPr bwMode="white">
          <a:xfrm>
            <a:off x="7329672" y="5398246"/>
            <a:ext cx="228513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1E48200-2879-549C-304A-D530DBA5ED8D}"/>
              </a:ext>
            </a:extLst>
          </p:cNvPr>
          <p:cNvSpPr/>
          <p:nvPr/>
        </p:nvSpPr>
        <p:spPr bwMode="white">
          <a:xfrm>
            <a:off x="10738337" y="5388716"/>
            <a:ext cx="199949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76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2025-07-25T11:35:39Z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