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40A55-21E2-1BC4-8BC1-F3D3F81BCD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07225"/>
            <a:ext cx="5375960" cy="14435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2187E-A415-E034-488A-520733AE9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6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4F840-FF7F-7A5D-86B9-58B5CAA3B197}"/>
              </a:ext>
            </a:extLst>
          </p:cNvPr>
          <p:cNvSpPr/>
          <p:nvPr/>
        </p:nvSpPr>
        <p:spPr bwMode="white">
          <a:xfrm>
            <a:off x="2426146" y="2120753"/>
            <a:ext cx="40942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245A3-BBC2-5047-B55B-A2DEABA75DEA}"/>
              </a:ext>
            </a:extLst>
          </p:cNvPr>
          <p:cNvSpPr/>
          <p:nvPr/>
        </p:nvSpPr>
        <p:spPr bwMode="white">
          <a:xfrm>
            <a:off x="4749370" y="2120753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7454E-EC0B-9212-35E8-E873C97ED31A}"/>
              </a:ext>
            </a:extLst>
          </p:cNvPr>
          <p:cNvSpPr/>
          <p:nvPr/>
        </p:nvSpPr>
        <p:spPr bwMode="white">
          <a:xfrm>
            <a:off x="7958085" y="2120753"/>
            <a:ext cx="40942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4BC6A-938D-50D7-062F-EFF6E84B9C2B}"/>
              </a:ext>
            </a:extLst>
          </p:cNvPr>
          <p:cNvSpPr/>
          <p:nvPr/>
        </p:nvSpPr>
        <p:spPr bwMode="white">
          <a:xfrm>
            <a:off x="11166801" y="2120753"/>
            <a:ext cx="40942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9EE7F1-0A76-1915-22CF-E301576E50C1}"/>
              </a:ext>
            </a:extLst>
          </p:cNvPr>
          <p:cNvSpPr/>
          <p:nvPr/>
        </p:nvSpPr>
        <p:spPr bwMode="white">
          <a:xfrm>
            <a:off x="2426146" y="2788548"/>
            <a:ext cx="40942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A36410-0904-2848-3DD8-EF6348A86A5C}"/>
              </a:ext>
            </a:extLst>
          </p:cNvPr>
          <p:cNvSpPr/>
          <p:nvPr/>
        </p:nvSpPr>
        <p:spPr bwMode="white">
          <a:xfrm>
            <a:off x="4930277" y="2788548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D86B2D-FDD6-2387-1AB2-A7E002B45E70}"/>
              </a:ext>
            </a:extLst>
          </p:cNvPr>
          <p:cNvSpPr/>
          <p:nvPr/>
        </p:nvSpPr>
        <p:spPr bwMode="white">
          <a:xfrm>
            <a:off x="7786700" y="2798088"/>
            <a:ext cx="399899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5A195F-2616-B0B2-C295-06C6B8B78976}"/>
              </a:ext>
            </a:extLst>
          </p:cNvPr>
          <p:cNvSpPr/>
          <p:nvPr/>
        </p:nvSpPr>
        <p:spPr bwMode="white">
          <a:xfrm>
            <a:off x="11176322" y="2788548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291165-420F-9C01-1B9B-249A093E4835}"/>
              </a:ext>
            </a:extLst>
          </p:cNvPr>
          <p:cNvSpPr/>
          <p:nvPr/>
        </p:nvSpPr>
        <p:spPr bwMode="white">
          <a:xfrm>
            <a:off x="2435667" y="3465883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AA5FCD-E3EC-B1AE-3BEE-186732EE1223}"/>
              </a:ext>
            </a:extLst>
          </p:cNvPr>
          <p:cNvSpPr/>
          <p:nvPr/>
        </p:nvSpPr>
        <p:spPr bwMode="white">
          <a:xfrm>
            <a:off x="4939798" y="3465883"/>
            <a:ext cx="390377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FB315E-4E71-1E98-9808-C62EB681DF75}"/>
              </a:ext>
            </a:extLst>
          </p:cNvPr>
          <p:cNvSpPr/>
          <p:nvPr/>
        </p:nvSpPr>
        <p:spPr bwMode="white">
          <a:xfrm>
            <a:off x="7977128" y="3465883"/>
            <a:ext cx="380856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DD92D8-3042-69AD-2895-B83B4DEB7E75}"/>
              </a:ext>
            </a:extLst>
          </p:cNvPr>
          <p:cNvSpPr/>
          <p:nvPr/>
        </p:nvSpPr>
        <p:spPr bwMode="white">
          <a:xfrm>
            <a:off x="11176322" y="3465883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76D6D0-44CC-68ED-FBED-3E378A7C571F}"/>
              </a:ext>
            </a:extLst>
          </p:cNvPr>
          <p:cNvSpPr/>
          <p:nvPr/>
        </p:nvSpPr>
        <p:spPr bwMode="white">
          <a:xfrm>
            <a:off x="2245239" y="4133679"/>
            <a:ext cx="40942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EA81CF-77F1-205F-0F30-F1B481D4C03A}"/>
              </a:ext>
            </a:extLst>
          </p:cNvPr>
          <p:cNvSpPr/>
          <p:nvPr/>
        </p:nvSpPr>
        <p:spPr bwMode="white">
          <a:xfrm>
            <a:off x="4930277" y="4133679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ADED07-4A48-E173-B2AA-CBEB525653F6}"/>
              </a:ext>
            </a:extLst>
          </p:cNvPr>
          <p:cNvSpPr/>
          <p:nvPr/>
        </p:nvSpPr>
        <p:spPr bwMode="white">
          <a:xfrm>
            <a:off x="7967607" y="4133679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B32D5E-ECB0-3B54-296F-50CA4F4831CA}"/>
              </a:ext>
            </a:extLst>
          </p:cNvPr>
          <p:cNvSpPr/>
          <p:nvPr/>
        </p:nvSpPr>
        <p:spPr bwMode="white">
          <a:xfrm>
            <a:off x="11176322" y="4133679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9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FEF7377-8AE2-8DD6-AAFD-D1881879E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91863"/>
            <a:ext cx="11340000" cy="497428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A8123B2-2EF5-8A4A-EBA1-E99F5908AC66}"/>
              </a:ext>
            </a:extLst>
          </p:cNvPr>
          <p:cNvCxnSpPr>
            <a:cxnSpLocks/>
          </p:cNvCxnSpPr>
          <p:nvPr/>
        </p:nvCxnSpPr>
        <p:spPr>
          <a:xfrm>
            <a:off x="3575720" y="2492896"/>
            <a:ext cx="1944216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8ED9ADE-B378-403C-D29E-9941BE315A03}"/>
              </a:ext>
            </a:extLst>
          </p:cNvPr>
          <p:cNvCxnSpPr>
            <a:cxnSpLocks/>
          </p:cNvCxnSpPr>
          <p:nvPr/>
        </p:nvCxnSpPr>
        <p:spPr>
          <a:xfrm flipV="1">
            <a:off x="3575720" y="2564904"/>
            <a:ext cx="1872208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A1DE2A0-C0BA-4F8B-0838-915116D95E8F}"/>
              </a:ext>
            </a:extLst>
          </p:cNvPr>
          <p:cNvCxnSpPr>
            <a:cxnSpLocks/>
          </p:cNvCxnSpPr>
          <p:nvPr/>
        </p:nvCxnSpPr>
        <p:spPr>
          <a:xfrm flipV="1">
            <a:off x="3575720" y="2564904"/>
            <a:ext cx="1944216" cy="323318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D4F8D61-5029-BEC6-C701-1CC005036395}"/>
              </a:ext>
            </a:extLst>
          </p:cNvPr>
          <p:cNvCxnSpPr>
            <a:cxnSpLocks/>
          </p:cNvCxnSpPr>
          <p:nvPr/>
        </p:nvCxnSpPr>
        <p:spPr>
          <a:xfrm>
            <a:off x="3578752" y="4717973"/>
            <a:ext cx="1797168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54B766F-02CD-DF05-968F-FE7E520B1BDA}"/>
              </a:ext>
            </a:extLst>
          </p:cNvPr>
          <p:cNvCxnSpPr>
            <a:cxnSpLocks/>
          </p:cNvCxnSpPr>
          <p:nvPr/>
        </p:nvCxnSpPr>
        <p:spPr>
          <a:xfrm flipV="1">
            <a:off x="6960096" y="2780928"/>
            <a:ext cx="1941184" cy="301716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8D82F35-F157-015F-C8BE-BBAE426335DA}"/>
              </a:ext>
            </a:extLst>
          </p:cNvPr>
          <p:cNvCxnSpPr>
            <a:cxnSpLocks/>
          </p:cNvCxnSpPr>
          <p:nvPr/>
        </p:nvCxnSpPr>
        <p:spPr>
          <a:xfrm flipV="1">
            <a:off x="7008420" y="4005064"/>
            <a:ext cx="1892860" cy="186089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D29C42B-A48D-4586-F2E0-BE038F95B75F}"/>
              </a:ext>
            </a:extLst>
          </p:cNvPr>
          <p:cNvCxnSpPr>
            <a:cxnSpLocks/>
          </p:cNvCxnSpPr>
          <p:nvPr/>
        </p:nvCxnSpPr>
        <p:spPr>
          <a:xfrm flipH="1" flipV="1">
            <a:off x="6960096" y="3635966"/>
            <a:ext cx="1923367" cy="17979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63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FDBCF-09A4-B8CA-8E33-AD8950A34E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C697B-E1B9-3D32-5F75-9DD95292B2BC}"/>
              </a:ext>
            </a:extLst>
          </p:cNvPr>
          <p:cNvSpPr/>
          <p:nvPr/>
        </p:nvSpPr>
        <p:spPr bwMode="white">
          <a:xfrm>
            <a:off x="2283324" y="2320770"/>
            <a:ext cx="3713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FB8FC-A77C-A179-133B-66FAB6429885}"/>
              </a:ext>
            </a:extLst>
          </p:cNvPr>
          <p:cNvSpPr/>
          <p:nvPr/>
        </p:nvSpPr>
        <p:spPr bwMode="white">
          <a:xfrm>
            <a:off x="6072846" y="2320770"/>
            <a:ext cx="380856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FFA07-77A2-C4DA-B29C-65E215000D3C}"/>
              </a:ext>
            </a:extLst>
          </p:cNvPr>
          <p:cNvSpPr/>
          <p:nvPr/>
        </p:nvSpPr>
        <p:spPr bwMode="white">
          <a:xfrm>
            <a:off x="9862367" y="2320770"/>
            <a:ext cx="3713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670E39-5667-1CC1-66BA-BD4FDD34BDA1}"/>
              </a:ext>
            </a:extLst>
          </p:cNvPr>
          <p:cNvSpPr/>
          <p:nvPr/>
        </p:nvSpPr>
        <p:spPr bwMode="white">
          <a:xfrm>
            <a:off x="2102418" y="3131427"/>
            <a:ext cx="380856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696A1E-7D45-1FE1-2A75-BE7B78A980CF}"/>
              </a:ext>
            </a:extLst>
          </p:cNvPr>
          <p:cNvSpPr/>
          <p:nvPr/>
        </p:nvSpPr>
        <p:spPr bwMode="white">
          <a:xfrm>
            <a:off x="6072846" y="3131427"/>
            <a:ext cx="380856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FDB8E0-C512-3B08-3912-37C20AFDFFC3}"/>
              </a:ext>
            </a:extLst>
          </p:cNvPr>
          <p:cNvSpPr/>
          <p:nvPr/>
        </p:nvSpPr>
        <p:spPr bwMode="white">
          <a:xfrm>
            <a:off x="9862367" y="3131427"/>
            <a:ext cx="3713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CCF55-FCB2-2284-3E29-BD8E3D5DB8D0}"/>
              </a:ext>
            </a:extLst>
          </p:cNvPr>
          <p:cNvSpPr/>
          <p:nvPr/>
        </p:nvSpPr>
        <p:spPr bwMode="white">
          <a:xfrm>
            <a:off x="2283324" y="3942084"/>
            <a:ext cx="380856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A89602-D6C1-9DE5-2340-E4FE2A8F555D}"/>
              </a:ext>
            </a:extLst>
          </p:cNvPr>
          <p:cNvSpPr/>
          <p:nvPr/>
        </p:nvSpPr>
        <p:spPr bwMode="white">
          <a:xfrm>
            <a:off x="6072846" y="3942084"/>
            <a:ext cx="3713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5C7D68-8A0E-9832-4972-9F7423E9EF03}"/>
              </a:ext>
            </a:extLst>
          </p:cNvPr>
          <p:cNvSpPr/>
          <p:nvPr/>
        </p:nvSpPr>
        <p:spPr bwMode="white">
          <a:xfrm>
            <a:off x="9862367" y="3942084"/>
            <a:ext cx="3713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43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1E35A-7664-E686-5845-256F355C56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91B7C-7993-02D4-B6EA-C9B175AD1B27}"/>
              </a:ext>
            </a:extLst>
          </p:cNvPr>
          <p:cNvSpPr/>
          <p:nvPr/>
        </p:nvSpPr>
        <p:spPr bwMode="white">
          <a:xfrm>
            <a:off x="6339445" y="4135262"/>
            <a:ext cx="218992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CCAFB-0F12-2FC1-970A-E37BCE1FF525}"/>
              </a:ext>
            </a:extLst>
          </p:cNvPr>
          <p:cNvSpPr/>
          <p:nvPr/>
        </p:nvSpPr>
        <p:spPr bwMode="white">
          <a:xfrm>
            <a:off x="7939042" y="4125716"/>
            <a:ext cx="228513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1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