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9BAB9-E140-8F80-0408-614B20BC9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22147"/>
            <a:ext cx="11208608" cy="10137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BB0BE-01AF-8F7C-B813-872E322E84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/>
          <a:stretch>
            <a:fillRect/>
          </a:stretch>
        </p:blipFill>
        <p:spPr>
          <a:xfrm>
            <a:off x="2886775" y="692696"/>
            <a:ext cx="7953369" cy="586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09D717-2D30-0D82-9B9D-B8169F3A6F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3972073"/>
            <a:ext cx="895231" cy="274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21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BECE854-35F1-1CDC-F1B3-7D20F5643056}"/>
              </a:ext>
            </a:extLst>
          </p:cNvPr>
          <p:cNvGrpSpPr/>
          <p:nvPr/>
        </p:nvGrpSpPr>
        <p:grpSpPr>
          <a:xfrm>
            <a:off x="2248441" y="62362"/>
            <a:ext cx="8601538" cy="6714358"/>
            <a:chOff x="2248441" y="62362"/>
            <a:chExt cx="8601538" cy="671435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FD56BF2-750B-06FB-9D6A-9D4F9DCF5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57"/>
            <a:stretch>
              <a:fillRect/>
            </a:stretch>
          </p:blipFill>
          <p:spPr>
            <a:xfrm>
              <a:off x="3143672" y="908720"/>
              <a:ext cx="7706307" cy="5868000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E03E513-BB8B-CDDA-132E-C5DB01609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8441" y="62362"/>
              <a:ext cx="895231" cy="27410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81382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