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1B2B3-144D-D1ED-3301-4E22956B53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354471"/>
            <a:ext cx="11340000" cy="21490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81B1F-0C41-B104-8424-2922040E22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93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86D290-AB91-1252-D1C3-B1C24629D97A}"/>
              </a:ext>
            </a:extLst>
          </p:cNvPr>
          <p:cNvSpPr/>
          <p:nvPr/>
        </p:nvSpPr>
        <p:spPr bwMode="white">
          <a:xfrm>
            <a:off x="1550176" y="2739026"/>
            <a:ext cx="609370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D14827-058B-FF7D-E66B-8F45030A7F9D}"/>
              </a:ext>
            </a:extLst>
          </p:cNvPr>
          <p:cNvSpPr/>
          <p:nvPr/>
        </p:nvSpPr>
        <p:spPr bwMode="white">
          <a:xfrm>
            <a:off x="3921007" y="2758083"/>
            <a:ext cx="656977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CBDC96-3756-68B7-3045-94321382AA63}"/>
              </a:ext>
            </a:extLst>
          </p:cNvPr>
          <p:cNvSpPr/>
          <p:nvPr/>
        </p:nvSpPr>
        <p:spPr bwMode="white">
          <a:xfrm>
            <a:off x="6310881" y="2739026"/>
            <a:ext cx="628413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8A707C-DF18-E04C-76CE-B50E733D75B3}"/>
              </a:ext>
            </a:extLst>
          </p:cNvPr>
          <p:cNvSpPr/>
          <p:nvPr/>
        </p:nvSpPr>
        <p:spPr bwMode="white">
          <a:xfrm>
            <a:off x="8719798" y="2748555"/>
            <a:ext cx="637934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F9B115-0882-62C2-7663-7A5BC781011B}"/>
              </a:ext>
            </a:extLst>
          </p:cNvPr>
          <p:cNvSpPr/>
          <p:nvPr/>
        </p:nvSpPr>
        <p:spPr bwMode="white">
          <a:xfrm>
            <a:off x="1531133" y="4254053"/>
            <a:ext cx="628413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C34F01-289F-5580-9C5A-D633DADF7AE1}"/>
              </a:ext>
            </a:extLst>
          </p:cNvPr>
          <p:cNvSpPr/>
          <p:nvPr/>
        </p:nvSpPr>
        <p:spPr bwMode="white">
          <a:xfrm>
            <a:off x="3863752" y="4221088"/>
            <a:ext cx="792088" cy="45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3AEA67-6982-3181-0796-015FD6A3DB51}"/>
              </a:ext>
            </a:extLst>
          </p:cNvPr>
          <p:cNvSpPr/>
          <p:nvPr/>
        </p:nvSpPr>
        <p:spPr bwMode="white">
          <a:xfrm>
            <a:off x="6329924" y="4254053"/>
            <a:ext cx="637934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5D4253-B8D2-892F-C23E-1D4D4E1069AB}"/>
              </a:ext>
            </a:extLst>
          </p:cNvPr>
          <p:cNvSpPr/>
          <p:nvPr/>
        </p:nvSpPr>
        <p:spPr bwMode="white">
          <a:xfrm>
            <a:off x="8700755" y="4254053"/>
            <a:ext cx="656977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67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C2372-F009-F512-3DD6-955762E8FF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35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47E84-D91A-17A0-61BC-B840E5060349}"/>
              </a:ext>
            </a:extLst>
          </p:cNvPr>
          <p:cNvSpPr/>
          <p:nvPr/>
        </p:nvSpPr>
        <p:spPr bwMode="white">
          <a:xfrm>
            <a:off x="2502317" y="1871904"/>
            <a:ext cx="399899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EC07F1-0D9D-7ACC-E421-E37D29EA2C24}"/>
              </a:ext>
            </a:extLst>
          </p:cNvPr>
          <p:cNvSpPr/>
          <p:nvPr/>
        </p:nvSpPr>
        <p:spPr bwMode="white">
          <a:xfrm>
            <a:off x="6472745" y="1871904"/>
            <a:ext cx="238035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208B32-88BD-25FD-F0BA-2EE33AFBECF9}"/>
              </a:ext>
            </a:extLst>
          </p:cNvPr>
          <p:cNvSpPr/>
          <p:nvPr/>
        </p:nvSpPr>
        <p:spPr bwMode="white">
          <a:xfrm>
            <a:off x="10128967" y="1871904"/>
            <a:ext cx="390377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CFA8CF-87F1-8B65-3CAD-1CA2152FFB2C}"/>
              </a:ext>
            </a:extLst>
          </p:cNvPr>
          <p:cNvSpPr/>
          <p:nvPr/>
        </p:nvSpPr>
        <p:spPr bwMode="white">
          <a:xfrm>
            <a:off x="2673702" y="2395945"/>
            <a:ext cx="228513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724BA5-210C-6CAF-80BF-6E7982FFD44A}"/>
              </a:ext>
            </a:extLst>
          </p:cNvPr>
          <p:cNvSpPr/>
          <p:nvPr/>
        </p:nvSpPr>
        <p:spPr bwMode="white">
          <a:xfrm>
            <a:off x="6301360" y="2395945"/>
            <a:ext cx="409420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89F8DD-FF9E-ED06-8420-626DA377AB59}"/>
              </a:ext>
            </a:extLst>
          </p:cNvPr>
          <p:cNvSpPr/>
          <p:nvPr/>
        </p:nvSpPr>
        <p:spPr bwMode="white">
          <a:xfrm>
            <a:off x="10109924" y="2395945"/>
            <a:ext cx="409420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80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3E4EA-0D74-E63B-7021-BCEEB62BE4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7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F033D3-BD43-56FA-7323-72665626D556}"/>
              </a:ext>
            </a:extLst>
          </p:cNvPr>
          <p:cNvSpPr/>
          <p:nvPr/>
        </p:nvSpPr>
        <p:spPr bwMode="white">
          <a:xfrm>
            <a:off x="2235717" y="3977129"/>
            <a:ext cx="409420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3072CA-7818-18CA-E926-7AF9BCD2EC5B}"/>
              </a:ext>
            </a:extLst>
          </p:cNvPr>
          <p:cNvSpPr/>
          <p:nvPr/>
        </p:nvSpPr>
        <p:spPr bwMode="white">
          <a:xfrm>
            <a:off x="5425390" y="3977129"/>
            <a:ext cx="399899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38B72A-ED2D-ECFD-C612-DE36932DA2F2}"/>
              </a:ext>
            </a:extLst>
          </p:cNvPr>
          <p:cNvSpPr/>
          <p:nvPr/>
        </p:nvSpPr>
        <p:spPr bwMode="white">
          <a:xfrm>
            <a:off x="8605541" y="3986656"/>
            <a:ext cx="22851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3C47AF-6B94-61B7-4AA8-F0608A011F64}"/>
              </a:ext>
            </a:extLst>
          </p:cNvPr>
          <p:cNvSpPr/>
          <p:nvPr/>
        </p:nvSpPr>
        <p:spPr bwMode="white">
          <a:xfrm>
            <a:off x="10205138" y="3986656"/>
            <a:ext cx="228514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05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0A200-2DDF-AA52-BF95-71C5BC400B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85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0A8D09-8082-9B18-BFE8-32A69D265122}"/>
              </a:ext>
            </a:extLst>
          </p:cNvPr>
          <p:cNvSpPr/>
          <p:nvPr/>
        </p:nvSpPr>
        <p:spPr bwMode="white">
          <a:xfrm>
            <a:off x="5206397" y="2036662"/>
            <a:ext cx="228513" cy="25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3E7C8E-BCC1-AFE5-AC40-B19D1B6B97D3}"/>
              </a:ext>
            </a:extLst>
          </p:cNvPr>
          <p:cNvSpPr/>
          <p:nvPr/>
        </p:nvSpPr>
        <p:spPr bwMode="white">
          <a:xfrm>
            <a:off x="1864382" y="2916249"/>
            <a:ext cx="228513" cy="2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05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01AC9-B469-C1F7-9B5B-C84DC2187D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65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D6DAF2-3CD8-FAF6-CDDE-789E86C10E1C}"/>
              </a:ext>
            </a:extLst>
          </p:cNvPr>
          <p:cNvSpPr/>
          <p:nvPr/>
        </p:nvSpPr>
        <p:spPr bwMode="white">
          <a:xfrm>
            <a:off x="4730327" y="1596400"/>
            <a:ext cx="228513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7B2834-35FD-48E3-E433-5622558436C0}"/>
              </a:ext>
            </a:extLst>
          </p:cNvPr>
          <p:cNvSpPr/>
          <p:nvPr/>
        </p:nvSpPr>
        <p:spPr bwMode="white">
          <a:xfrm>
            <a:off x="9681460" y="1596400"/>
            <a:ext cx="247556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55C320-589F-6714-1AAE-FD54D5719634}"/>
              </a:ext>
            </a:extLst>
          </p:cNvPr>
          <p:cNvSpPr/>
          <p:nvPr/>
        </p:nvSpPr>
        <p:spPr bwMode="white">
          <a:xfrm>
            <a:off x="4320906" y="2484431"/>
            <a:ext cx="409420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750EBE-F681-7E15-913B-1E97CD04F02D}"/>
              </a:ext>
            </a:extLst>
          </p:cNvPr>
          <p:cNvSpPr/>
          <p:nvPr/>
        </p:nvSpPr>
        <p:spPr bwMode="white">
          <a:xfrm>
            <a:off x="4482770" y="3391559"/>
            <a:ext cx="247556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34CE4F-3F5F-8D05-7B06-DC1D699C1010}"/>
              </a:ext>
            </a:extLst>
          </p:cNvPr>
          <p:cNvSpPr/>
          <p:nvPr/>
        </p:nvSpPr>
        <p:spPr bwMode="white">
          <a:xfrm>
            <a:off x="8005692" y="3391559"/>
            <a:ext cx="218992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2F91FA-0A49-8015-FE58-7BCCECAF315B}"/>
              </a:ext>
            </a:extLst>
          </p:cNvPr>
          <p:cNvSpPr/>
          <p:nvPr/>
        </p:nvSpPr>
        <p:spPr bwMode="white">
          <a:xfrm>
            <a:off x="8995919" y="4079067"/>
            <a:ext cx="1866196" cy="30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9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