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B18FC-AE7C-2032-C993-BD285A9B07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04160"/>
            <a:ext cx="5375960" cy="14496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502E2-0B98-9309-8D58-C885A6208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8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41E20-437A-D49F-0199-6483B2EFA41A}"/>
              </a:ext>
            </a:extLst>
          </p:cNvPr>
          <p:cNvSpPr/>
          <p:nvPr/>
        </p:nvSpPr>
        <p:spPr bwMode="white">
          <a:xfrm>
            <a:off x="2254760" y="2052867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93320E-A552-C5E6-B663-181B156B9A36}"/>
              </a:ext>
            </a:extLst>
          </p:cNvPr>
          <p:cNvSpPr/>
          <p:nvPr/>
        </p:nvSpPr>
        <p:spPr bwMode="white">
          <a:xfrm>
            <a:off x="4930277" y="2052867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C4C09A-7484-CD4F-4541-12C60225788A}"/>
              </a:ext>
            </a:extLst>
          </p:cNvPr>
          <p:cNvSpPr/>
          <p:nvPr/>
        </p:nvSpPr>
        <p:spPr bwMode="white">
          <a:xfrm>
            <a:off x="7786700" y="2052867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73491C-DC1C-6D04-A3CD-A2A1411F79B1}"/>
              </a:ext>
            </a:extLst>
          </p:cNvPr>
          <p:cNvSpPr/>
          <p:nvPr/>
        </p:nvSpPr>
        <p:spPr bwMode="white">
          <a:xfrm>
            <a:off x="10643123" y="2052867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B92E85-827F-1679-9E1B-2E4B1F2CB19E}"/>
              </a:ext>
            </a:extLst>
          </p:cNvPr>
          <p:cNvSpPr/>
          <p:nvPr/>
        </p:nvSpPr>
        <p:spPr bwMode="white">
          <a:xfrm>
            <a:off x="2245239" y="2653082"/>
            <a:ext cx="409420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6E874B-39D5-1F69-49DC-099153D6FF1C}"/>
              </a:ext>
            </a:extLst>
          </p:cNvPr>
          <p:cNvSpPr/>
          <p:nvPr/>
        </p:nvSpPr>
        <p:spPr bwMode="white">
          <a:xfrm>
            <a:off x="4930277" y="2653082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953C91-86AD-4692-978E-FF0658020E2D}"/>
              </a:ext>
            </a:extLst>
          </p:cNvPr>
          <p:cNvSpPr/>
          <p:nvPr/>
        </p:nvSpPr>
        <p:spPr bwMode="white">
          <a:xfrm>
            <a:off x="7786700" y="2653082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AF0537-EF7A-3E55-BC4D-6E8F6CBA1542}"/>
              </a:ext>
            </a:extLst>
          </p:cNvPr>
          <p:cNvSpPr/>
          <p:nvPr/>
        </p:nvSpPr>
        <p:spPr bwMode="white">
          <a:xfrm>
            <a:off x="10643123" y="2653082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DEC702-FCE5-CF83-4DF5-73889E72F01F}"/>
              </a:ext>
            </a:extLst>
          </p:cNvPr>
          <p:cNvSpPr/>
          <p:nvPr/>
        </p:nvSpPr>
        <p:spPr bwMode="white">
          <a:xfrm>
            <a:off x="2254760" y="3262824"/>
            <a:ext cx="39989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7B304E-283C-377A-2E15-F5C18D0E1B41}"/>
              </a:ext>
            </a:extLst>
          </p:cNvPr>
          <p:cNvSpPr/>
          <p:nvPr/>
        </p:nvSpPr>
        <p:spPr bwMode="white">
          <a:xfrm>
            <a:off x="4930277" y="3253296"/>
            <a:ext cx="390377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01A8D2-0817-2CB0-CE4D-B6083920C953}"/>
              </a:ext>
            </a:extLst>
          </p:cNvPr>
          <p:cNvSpPr/>
          <p:nvPr/>
        </p:nvSpPr>
        <p:spPr bwMode="white">
          <a:xfrm>
            <a:off x="7605793" y="3253296"/>
            <a:ext cx="399899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3F50AC-E639-1057-50A2-6514EA6ACF3C}"/>
              </a:ext>
            </a:extLst>
          </p:cNvPr>
          <p:cNvSpPr/>
          <p:nvPr/>
        </p:nvSpPr>
        <p:spPr bwMode="white">
          <a:xfrm>
            <a:off x="10643123" y="3253296"/>
            <a:ext cx="390377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8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61B0E-81A8-EE3C-B934-BFC8EF132E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98CE7B-CA7F-8CB5-8820-1BEAD6441335}"/>
              </a:ext>
            </a:extLst>
          </p:cNvPr>
          <p:cNvSpPr/>
          <p:nvPr/>
        </p:nvSpPr>
        <p:spPr bwMode="white">
          <a:xfrm>
            <a:off x="5434911" y="2806982"/>
            <a:ext cx="399899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056C78-769C-83E5-A248-370C8B4B9057}"/>
              </a:ext>
            </a:extLst>
          </p:cNvPr>
          <p:cNvSpPr/>
          <p:nvPr/>
        </p:nvSpPr>
        <p:spPr bwMode="white">
          <a:xfrm>
            <a:off x="7720050" y="2778374"/>
            <a:ext cx="399899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A1F4F9-0CF2-CA1F-E7B1-12940100E741}"/>
              </a:ext>
            </a:extLst>
          </p:cNvPr>
          <p:cNvSpPr/>
          <p:nvPr/>
        </p:nvSpPr>
        <p:spPr bwMode="white">
          <a:xfrm>
            <a:off x="4787455" y="3188423"/>
            <a:ext cx="380856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DC3163-7E09-35BC-D2DE-29373E13095E}"/>
              </a:ext>
            </a:extLst>
          </p:cNvPr>
          <p:cNvSpPr/>
          <p:nvPr/>
        </p:nvSpPr>
        <p:spPr bwMode="white">
          <a:xfrm>
            <a:off x="8405591" y="3159815"/>
            <a:ext cx="399899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822B53-B88E-D9B4-FB25-0CF2770F7BB6}"/>
              </a:ext>
            </a:extLst>
          </p:cNvPr>
          <p:cNvSpPr/>
          <p:nvPr/>
        </p:nvSpPr>
        <p:spPr bwMode="white">
          <a:xfrm>
            <a:off x="4140000" y="3560329"/>
            <a:ext cx="399899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BCFE96-8AE8-62DA-B5F5-8B9515E11DA4}"/>
              </a:ext>
            </a:extLst>
          </p:cNvPr>
          <p:cNvSpPr/>
          <p:nvPr/>
        </p:nvSpPr>
        <p:spPr bwMode="white">
          <a:xfrm>
            <a:off x="9119697" y="3522185"/>
            <a:ext cx="399899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A3B51A-943F-46C1-DA2C-7055299300C1}"/>
              </a:ext>
            </a:extLst>
          </p:cNvPr>
          <p:cNvSpPr/>
          <p:nvPr/>
        </p:nvSpPr>
        <p:spPr bwMode="white">
          <a:xfrm>
            <a:off x="3502065" y="3922698"/>
            <a:ext cx="409420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DD33F0-A622-1914-B218-5763C7D75810}"/>
              </a:ext>
            </a:extLst>
          </p:cNvPr>
          <p:cNvSpPr/>
          <p:nvPr/>
        </p:nvSpPr>
        <p:spPr bwMode="white">
          <a:xfrm>
            <a:off x="9690982" y="3913162"/>
            <a:ext cx="380856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C27C74-DB67-CC8C-909C-15D83EDDE030}"/>
              </a:ext>
            </a:extLst>
          </p:cNvPr>
          <p:cNvSpPr/>
          <p:nvPr/>
        </p:nvSpPr>
        <p:spPr bwMode="white">
          <a:xfrm>
            <a:off x="2902216" y="4294604"/>
            <a:ext cx="399899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60557F-B087-4537-CA18-F908E50C156C}"/>
              </a:ext>
            </a:extLst>
          </p:cNvPr>
          <p:cNvSpPr/>
          <p:nvPr/>
        </p:nvSpPr>
        <p:spPr bwMode="white">
          <a:xfrm>
            <a:off x="10214659" y="4294604"/>
            <a:ext cx="399899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3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4F6D7-B72F-55D9-AD90-F94ED6A658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2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521CC3-5D67-6614-5201-657ABD3319CF}"/>
              </a:ext>
            </a:extLst>
          </p:cNvPr>
          <p:cNvSpPr/>
          <p:nvPr/>
        </p:nvSpPr>
        <p:spPr bwMode="white">
          <a:xfrm>
            <a:off x="2254760" y="2005935"/>
            <a:ext cx="39989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0B0D8D-783D-1098-314C-788782D056B5}"/>
              </a:ext>
            </a:extLst>
          </p:cNvPr>
          <p:cNvSpPr/>
          <p:nvPr/>
        </p:nvSpPr>
        <p:spPr bwMode="white">
          <a:xfrm>
            <a:off x="5120705" y="2005935"/>
            <a:ext cx="390377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5E5063-B872-1367-6430-FD7D84472A4C}"/>
              </a:ext>
            </a:extLst>
          </p:cNvPr>
          <p:cNvSpPr/>
          <p:nvPr/>
        </p:nvSpPr>
        <p:spPr bwMode="white">
          <a:xfrm>
            <a:off x="7796221" y="2005935"/>
            <a:ext cx="390377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513B69-13EB-BC27-5132-D212F9AFCE28}"/>
              </a:ext>
            </a:extLst>
          </p:cNvPr>
          <p:cNvSpPr/>
          <p:nvPr/>
        </p:nvSpPr>
        <p:spPr bwMode="white">
          <a:xfrm>
            <a:off x="10633602" y="2005935"/>
            <a:ext cx="409420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25CA108-1B2F-BA0C-68F9-3F6DF99A84A7}"/>
              </a:ext>
            </a:extLst>
          </p:cNvPr>
          <p:cNvSpPr/>
          <p:nvPr/>
        </p:nvSpPr>
        <p:spPr bwMode="white">
          <a:xfrm>
            <a:off x="911424" y="2463654"/>
            <a:ext cx="1584176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0AB8127-23EE-961D-444E-66AEEC1471E4}"/>
              </a:ext>
            </a:extLst>
          </p:cNvPr>
          <p:cNvSpPr/>
          <p:nvPr/>
        </p:nvSpPr>
        <p:spPr bwMode="white">
          <a:xfrm>
            <a:off x="3642116" y="2463654"/>
            <a:ext cx="1518171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1CDFF9F-8182-C4C6-817E-64AA64F0ADD1}"/>
              </a:ext>
            </a:extLst>
          </p:cNvPr>
          <p:cNvSpPr/>
          <p:nvPr/>
        </p:nvSpPr>
        <p:spPr bwMode="white">
          <a:xfrm>
            <a:off x="6443363" y="2463654"/>
            <a:ext cx="1584176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C4E2E59-ADF5-C33C-7325-3EC937D6FB76}"/>
              </a:ext>
            </a:extLst>
          </p:cNvPr>
          <p:cNvSpPr/>
          <p:nvPr/>
        </p:nvSpPr>
        <p:spPr bwMode="white">
          <a:xfrm>
            <a:off x="9118879" y="2463654"/>
            <a:ext cx="1584176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4B4B698-EBF1-A791-ADB5-339CDA17196B}"/>
              </a:ext>
            </a:extLst>
          </p:cNvPr>
          <p:cNvSpPr/>
          <p:nvPr/>
        </p:nvSpPr>
        <p:spPr bwMode="white">
          <a:xfrm>
            <a:off x="2245239" y="4161026"/>
            <a:ext cx="409420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370F5F2-8730-45AF-9445-67D3B8294C11}"/>
              </a:ext>
            </a:extLst>
          </p:cNvPr>
          <p:cNvSpPr/>
          <p:nvPr/>
        </p:nvSpPr>
        <p:spPr bwMode="white">
          <a:xfrm>
            <a:off x="5101662" y="4161026"/>
            <a:ext cx="409420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EF76AFD-B9D3-4BF5-99C5-BE08357D0091}"/>
              </a:ext>
            </a:extLst>
          </p:cNvPr>
          <p:cNvSpPr/>
          <p:nvPr/>
        </p:nvSpPr>
        <p:spPr bwMode="white">
          <a:xfrm>
            <a:off x="7977128" y="4161026"/>
            <a:ext cx="380856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025F5CF-B729-4ADE-428E-BDDC6630BD41}"/>
              </a:ext>
            </a:extLst>
          </p:cNvPr>
          <p:cNvSpPr/>
          <p:nvPr/>
        </p:nvSpPr>
        <p:spPr bwMode="white">
          <a:xfrm>
            <a:off x="10633602" y="4161026"/>
            <a:ext cx="39989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72CEFDA6-F7AA-4CFE-E95F-694A380F08EB}"/>
              </a:ext>
            </a:extLst>
          </p:cNvPr>
          <p:cNvSpPr/>
          <p:nvPr/>
        </p:nvSpPr>
        <p:spPr bwMode="white">
          <a:xfrm>
            <a:off x="911424" y="4618745"/>
            <a:ext cx="1584176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E2B6B45D-AFE8-5464-74F7-04C0DE6D98FF}"/>
              </a:ext>
            </a:extLst>
          </p:cNvPr>
          <p:cNvSpPr/>
          <p:nvPr/>
        </p:nvSpPr>
        <p:spPr bwMode="white">
          <a:xfrm>
            <a:off x="3596461" y="4618745"/>
            <a:ext cx="1584176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19B2244B-0201-15E4-5ADA-C179656E8358}"/>
              </a:ext>
            </a:extLst>
          </p:cNvPr>
          <p:cNvSpPr/>
          <p:nvPr/>
        </p:nvSpPr>
        <p:spPr bwMode="white">
          <a:xfrm>
            <a:off x="6443363" y="4618745"/>
            <a:ext cx="1584176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E4AB8B2E-63F8-46B1-049C-F42D2F4E7F14}"/>
              </a:ext>
            </a:extLst>
          </p:cNvPr>
          <p:cNvSpPr/>
          <p:nvPr/>
        </p:nvSpPr>
        <p:spPr bwMode="white">
          <a:xfrm>
            <a:off x="9174056" y="4618745"/>
            <a:ext cx="1518171" cy="15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18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0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65" grpId="0" animBg="1"/>
      <p:bldP spid="67" grpId="0" animBg="1"/>
      <p:bldP spid="69" grpId="0" animBg="1"/>
      <p:bldP spid="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34D38DE-74D3-A1F8-C30B-587006FEF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929" y="1934144"/>
            <a:ext cx="10657184" cy="325355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FB76F5E-E8A0-928A-2BBA-2A455999A3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05"/>
          <a:stretch>
            <a:fillRect/>
          </a:stretch>
        </p:blipFill>
        <p:spPr>
          <a:xfrm>
            <a:off x="360000" y="1224000"/>
            <a:ext cx="11340000" cy="69201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271D9F-67DC-0C10-F05D-E5442195AB2B}"/>
              </a:ext>
            </a:extLst>
          </p:cNvPr>
          <p:cNvCxnSpPr>
            <a:cxnSpLocks/>
          </p:cNvCxnSpPr>
          <p:nvPr/>
        </p:nvCxnSpPr>
        <p:spPr>
          <a:xfrm>
            <a:off x="1991544" y="3068960"/>
            <a:ext cx="2016224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2167FC4-1EFE-3A1E-8B05-F253C1D9D933}"/>
              </a:ext>
            </a:extLst>
          </p:cNvPr>
          <p:cNvCxnSpPr>
            <a:cxnSpLocks/>
          </p:cNvCxnSpPr>
          <p:nvPr/>
        </p:nvCxnSpPr>
        <p:spPr>
          <a:xfrm>
            <a:off x="3791744" y="3054466"/>
            <a:ext cx="288032" cy="102260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5E14FFD-CEEC-9DC6-2603-BAC922BBB554}"/>
              </a:ext>
            </a:extLst>
          </p:cNvPr>
          <p:cNvCxnSpPr>
            <a:cxnSpLocks/>
          </p:cNvCxnSpPr>
          <p:nvPr/>
        </p:nvCxnSpPr>
        <p:spPr>
          <a:xfrm>
            <a:off x="5663952" y="3041132"/>
            <a:ext cx="1656184" cy="10359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DCF5D13-5157-21D8-830A-2DF39C05ED26}"/>
              </a:ext>
            </a:extLst>
          </p:cNvPr>
          <p:cNvCxnSpPr>
            <a:cxnSpLocks/>
          </p:cNvCxnSpPr>
          <p:nvPr/>
        </p:nvCxnSpPr>
        <p:spPr>
          <a:xfrm flipH="1">
            <a:off x="4223792" y="3041132"/>
            <a:ext cx="3240360" cy="10359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7EF8FE1-AE43-114D-130E-2894D4D312C4}"/>
              </a:ext>
            </a:extLst>
          </p:cNvPr>
          <p:cNvCxnSpPr>
            <a:cxnSpLocks/>
          </p:cNvCxnSpPr>
          <p:nvPr/>
        </p:nvCxnSpPr>
        <p:spPr>
          <a:xfrm flipH="1">
            <a:off x="7361639" y="3041132"/>
            <a:ext cx="1881835" cy="10359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6A0AD6E-52A1-EDBB-A8CD-EEAEDE4507D1}"/>
              </a:ext>
            </a:extLst>
          </p:cNvPr>
          <p:cNvCxnSpPr>
            <a:cxnSpLocks/>
          </p:cNvCxnSpPr>
          <p:nvPr/>
        </p:nvCxnSpPr>
        <p:spPr>
          <a:xfrm flipH="1">
            <a:off x="7752184" y="3026638"/>
            <a:ext cx="3321995" cy="105043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29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2025-07-25T11:20:37Z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