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9" d="100"/>
          <a:sy n="99" d="100"/>
        </p:scale>
        <p:origin x="19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40198-02FF-20DD-CEF6-23C87AD3B2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>
            <a:fillRect/>
          </a:stretch>
        </p:blipFill>
        <p:spPr>
          <a:xfrm>
            <a:off x="3264004" y="3140818"/>
            <a:ext cx="5663992" cy="5763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CC3B0-6BE0-E2C7-34F1-67C6E9620D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5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0C247B-A570-C909-3C24-CA6E03FB8531}"/>
              </a:ext>
            </a:extLst>
          </p:cNvPr>
          <p:cNvSpPr/>
          <p:nvPr/>
        </p:nvSpPr>
        <p:spPr bwMode="white">
          <a:xfrm>
            <a:off x="5444433" y="3016316"/>
            <a:ext cx="380856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AE522-8B02-3EA3-87DD-3246398C172B}"/>
              </a:ext>
            </a:extLst>
          </p:cNvPr>
          <p:cNvSpPr/>
          <p:nvPr/>
        </p:nvSpPr>
        <p:spPr bwMode="white">
          <a:xfrm>
            <a:off x="7815264" y="3035384"/>
            <a:ext cx="171385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B13052-D380-8809-0BA7-3833283F9ED6}"/>
              </a:ext>
            </a:extLst>
          </p:cNvPr>
          <p:cNvSpPr/>
          <p:nvPr/>
        </p:nvSpPr>
        <p:spPr bwMode="white">
          <a:xfrm>
            <a:off x="2588010" y="3807605"/>
            <a:ext cx="399899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7BFD9B-C367-836E-E184-72DB03691ABD}"/>
              </a:ext>
            </a:extLst>
          </p:cNvPr>
          <p:cNvSpPr/>
          <p:nvPr/>
        </p:nvSpPr>
        <p:spPr bwMode="white">
          <a:xfrm>
            <a:off x="4920755" y="3826672"/>
            <a:ext cx="161863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D3415D-DE91-30DE-3F10-4CA4862E714E}"/>
              </a:ext>
            </a:extLst>
          </p:cNvPr>
          <p:cNvSpPr/>
          <p:nvPr/>
        </p:nvSpPr>
        <p:spPr bwMode="white">
          <a:xfrm>
            <a:off x="7872392" y="3807605"/>
            <a:ext cx="399899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4194E6-6885-5240-D899-86DB9341E3E3}"/>
              </a:ext>
            </a:extLst>
          </p:cNvPr>
          <p:cNvSpPr/>
          <p:nvPr/>
        </p:nvSpPr>
        <p:spPr bwMode="white">
          <a:xfrm>
            <a:off x="1788211" y="4608428"/>
            <a:ext cx="161863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29FF6D-B971-CDDF-D9CC-F9D24721B405}"/>
              </a:ext>
            </a:extLst>
          </p:cNvPr>
          <p:cNvSpPr/>
          <p:nvPr/>
        </p:nvSpPr>
        <p:spPr bwMode="white">
          <a:xfrm>
            <a:off x="5139748" y="4589360"/>
            <a:ext cx="399899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49B0B8-0CE9-67A2-D91E-5251D46645C0}"/>
              </a:ext>
            </a:extLst>
          </p:cNvPr>
          <p:cNvSpPr/>
          <p:nvPr/>
        </p:nvSpPr>
        <p:spPr bwMode="white">
          <a:xfrm>
            <a:off x="7472493" y="4608428"/>
            <a:ext cx="171385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168B16-9907-7CC8-02F9-9D4E7E66E9C5}"/>
              </a:ext>
            </a:extLst>
          </p:cNvPr>
          <p:cNvSpPr/>
          <p:nvPr/>
        </p:nvSpPr>
        <p:spPr bwMode="white">
          <a:xfrm>
            <a:off x="10205138" y="4598894"/>
            <a:ext cx="380856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F562EB-8798-BB79-70EA-0BB37163AB4B}"/>
              </a:ext>
            </a:extLst>
          </p:cNvPr>
          <p:cNvSpPr/>
          <p:nvPr/>
        </p:nvSpPr>
        <p:spPr bwMode="white">
          <a:xfrm>
            <a:off x="1807254" y="5390183"/>
            <a:ext cx="238035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85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F96E7-8D2E-D11D-C6A9-AAEECB3A96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3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E0A7F9-7163-7AB5-1F18-59C30D09A0E2}"/>
              </a:ext>
            </a:extLst>
          </p:cNvPr>
          <p:cNvSpPr/>
          <p:nvPr/>
        </p:nvSpPr>
        <p:spPr bwMode="white">
          <a:xfrm>
            <a:off x="4511335" y="3246029"/>
            <a:ext cx="218992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9BB6A3-E4C8-871E-3EBC-9BCDAB7E7C0E}"/>
              </a:ext>
            </a:extLst>
          </p:cNvPr>
          <p:cNvSpPr/>
          <p:nvPr/>
        </p:nvSpPr>
        <p:spPr bwMode="white">
          <a:xfrm>
            <a:off x="1664433" y="3370021"/>
            <a:ext cx="218992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B64854-3EDF-8EC2-BBF5-B46C95C8FF14}"/>
              </a:ext>
            </a:extLst>
          </p:cNvPr>
          <p:cNvSpPr/>
          <p:nvPr/>
        </p:nvSpPr>
        <p:spPr bwMode="white">
          <a:xfrm>
            <a:off x="3302115" y="4199816"/>
            <a:ext cx="228513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5BE7E5-7D68-9D8A-4F5B-D81BBBFF955C}"/>
              </a:ext>
            </a:extLst>
          </p:cNvPr>
          <p:cNvSpPr/>
          <p:nvPr/>
        </p:nvSpPr>
        <p:spPr bwMode="white">
          <a:xfrm>
            <a:off x="9310125" y="4133051"/>
            <a:ext cx="618891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2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AF4F312-F859-F2BD-0490-F662011EE0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5" y="1909726"/>
            <a:ext cx="7056784" cy="312830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B26B8C5-2FF0-64DF-B355-F0F0FBCEDB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30"/>
          <a:stretch>
            <a:fillRect/>
          </a:stretch>
        </p:blipFill>
        <p:spPr>
          <a:xfrm>
            <a:off x="360000" y="1224000"/>
            <a:ext cx="11340000" cy="548816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DC9D256-C4D1-C979-363E-3EBEAD9E75E4}"/>
              </a:ext>
            </a:extLst>
          </p:cNvPr>
          <p:cNvCxnSpPr>
            <a:cxnSpLocks/>
          </p:cNvCxnSpPr>
          <p:nvPr/>
        </p:nvCxnSpPr>
        <p:spPr>
          <a:xfrm>
            <a:off x="3215680" y="2852936"/>
            <a:ext cx="1872208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727B019-5617-3504-77FA-FC71FEC01536}"/>
              </a:ext>
            </a:extLst>
          </p:cNvPr>
          <p:cNvCxnSpPr>
            <a:cxnSpLocks/>
          </p:cNvCxnSpPr>
          <p:nvPr/>
        </p:nvCxnSpPr>
        <p:spPr>
          <a:xfrm flipV="1">
            <a:off x="3287688" y="2852936"/>
            <a:ext cx="1800200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9FDCE98-FDF3-70A5-CBFC-67DE1E2ED3A3}"/>
              </a:ext>
            </a:extLst>
          </p:cNvPr>
          <p:cNvCxnSpPr>
            <a:cxnSpLocks/>
          </p:cNvCxnSpPr>
          <p:nvPr/>
        </p:nvCxnSpPr>
        <p:spPr>
          <a:xfrm>
            <a:off x="7176120" y="2852936"/>
            <a:ext cx="1872208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200F010-4932-6202-4360-A9DBC6F4E72A}"/>
              </a:ext>
            </a:extLst>
          </p:cNvPr>
          <p:cNvCxnSpPr>
            <a:cxnSpLocks/>
          </p:cNvCxnSpPr>
          <p:nvPr/>
        </p:nvCxnSpPr>
        <p:spPr>
          <a:xfrm flipV="1">
            <a:off x="7248128" y="2852936"/>
            <a:ext cx="1800200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51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8CA68-232F-006A-7DDA-96CF904BB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363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357AF72-984D-3E82-CF78-AF0026AC3E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4955"/>
          <a:stretch>
            <a:fillRect/>
          </a:stretch>
        </p:blipFill>
        <p:spPr>
          <a:xfrm>
            <a:off x="911424" y="2852936"/>
            <a:ext cx="3600400" cy="32186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5C62B47-E8AF-5C5D-2A28-EEC59A5C7F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153"/>
          <a:stretch>
            <a:fillRect/>
          </a:stretch>
        </p:blipFill>
        <p:spPr>
          <a:xfrm>
            <a:off x="5159896" y="2852936"/>
            <a:ext cx="3744416" cy="321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5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FB9BE-AFA8-677C-10BB-DE04D6B07D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0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DC302F-7915-9B01-AB1B-AA0343DFBC9C}"/>
              </a:ext>
            </a:extLst>
          </p:cNvPr>
          <p:cNvSpPr/>
          <p:nvPr/>
        </p:nvSpPr>
        <p:spPr bwMode="white">
          <a:xfrm>
            <a:off x="4673198" y="4304848"/>
            <a:ext cx="247556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8E0631-EBA6-7616-22D7-BA81B751B859}"/>
              </a:ext>
            </a:extLst>
          </p:cNvPr>
          <p:cNvSpPr/>
          <p:nvPr/>
        </p:nvSpPr>
        <p:spPr bwMode="white">
          <a:xfrm>
            <a:off x="6158539" y="4304848"/>
            <a:ext cx="238035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1279E-53A3-EE2D-D307-9E155C48AB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7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6BD79-D25B-99EE-6253-81ADD66495A4}"/>
              </a:ext>
            </a:extLst>
          </p:cNvPr>
          <p:cNvSpPr/>
          <p:nvPr/>
        </p:nvSpPr>
        <p:spPr bwMode="white">
          <a:xfrm>
            <a:off x="6672695" y="2894206"/>
            <a:ext cx="1647204" cy="1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8DFB6-ECD4-DD1B-3A2A-8692C34426D4}"/>
              </a:ext>
            </a:extLst>
          </p:cNvPr>
          <p:cNvSpPr/>
          <p:nvPr/>
        </p:nvSpPr>
        <p:spPr bwMode="white">
          <a:xfrm>
            <a:off x="6587002" y="3991770"/>
            <a:ext cx="238035" cy="26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5C3630-B549-856E-6E96-24D7E494D46D}"/>
              </a:ext>
            </a:extLst>
          </p:cNvPr>
          <p:cNvSpPr/>
          <p:nvPr/>
        </p:nvSpPr>
        <p:spPr bwMode="white">
          <a:xfrm>
            <a:off x="7405843" y="3991770"/>
            <a:ext cx="428463" cy="26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37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233CB-F444-5162-4A35-CC160E3D61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3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83C318-9E76-90D1-06AB-D10956C0ABC6}"/>
              </a:ext>
            </a:extLst>
          </p:cNvPr>
          <p:cNvSpPr/>
          <p:nvPr/>
        </p:nvSpPr>
        <p:spPr bwMode="white">
          <a:xfrm>
            <a:off x="2063552" y="1988840"/>
            <a:ext cx="2160240" cy="59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5094D4-9219-B14E-FD91-0F8670F46DCB}"/>
              </a:ext>
            </a:extLst>
          </p:cNvPr>
          <p:cNvSpPr/>
          <p:nvPr/>
        </p:nvSpPr>
        <p:spPr bwMode="white">
          <a:xfrm>
            <a:off x="4799856" y="1988840"/>
            <a:ext cx="5040560" cy="59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0B29DB-0571-9D05-DD0C-2913D90A7510}"/>
              </a:ext>
            </a:extLst>
          </p:cNvPr>
          <p:cNvSpPr/>
          <p:nvPr/>
        </p:nvSpPr>
        <p:spPr bwMode="white">
          <a:xfrm>
            <a:off x="6853602" y="4171661"/>
            <a:ext cx="2075667" cy="35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C77FBD-CCE7-3C39-9544-7B278E24086F}"/>
              </a:ext>
            </a:extLst>
          </p:cNvPr>
          <p:cNvSpPr/>
          <p:nvPr/>
        </p:nvSpPr>
        <p:spPr bwMode="white">
          <a:xfrm>
            <a:off x="855112" y="4269874"/>
            <a:ext cx="4160768" cy="59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05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658D0C5-01D5-BBF4-0AF3-A7DD5554DC4D}"/>
              </a:ext>
            </a:extLst>
          </p:cNvPr>
          <p:cNvGrpSpPr/>
          <p:nvPr/>
        </p:nvGrpSpPr>
        <p:grpSpPr>
          <a:xfrm>
            <a:off x="360000" y="1224000"/>
            <a:ext cx="11340000" cy="2409209"/>
            <a:chOff x="360000" y="1224000"/>
            <a:chExt cx="11340000" cy="240920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19361D1-B307-218F-2D50-2366B6C013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2409209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2855322-D5C6-AA15-C2BE-BB09DF6DB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198820"/>
              <a:ext cx="4652521" cy="1327289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3DAB60-8625-B0F8-28BA-9387D070BBDA}"/>
              </a:ext>
            </a:extLst>
          </p:cNvPr>
          <p:cNvSpPr/>
          <p:nvPr/>
        </p:nvSpPr>
        <p:spPr bwMode="white">
          <a:xfrm>
            <a:off x="6844080" y="2690475"/>
            <a:ext cx="1371083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3AE0CD0-3E7A-107B-7555-81B0160FAB73}"/>
              </a:ext>
            </a:extLst>
          </p:cNvPr>
          <p:cNvSpPr/>
          <p:nvPr/>
        </p:nvSpPr>
        <p:spPr>
          <a:xfrm>
            <a:off x="839416" y="2801038"/>
            <a:ext cx="1440160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4A0F947-B8A3-6AFE-DE78-A07EC5390088}"/>
              </a:ext>
            </a:extLst>
          </p:cNvPr>
          <p:cNvSpPr/>
          <p:nvPr/>
        </p:nvSpPr>
        <p:spPr>
          <a:xfrm>
            <a:off x="2279576" y="2801038"/>
            <a:ext cx="1440160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AFA6305-A3FF-7FA2-08AD-D228B0118898}"/>
              </a:ext>
            </a:extLst>
          </p:cNvPr>
          <p:cNvSpPr/>
          <p:nvPr/>
        </p:nvSpPr>
        <p:spPr>
          <a:xfrm>
            <a:off x="3693463" y="2801038"/>
            <a:ext cx="1440160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21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3711A-FD12-0E24-B4EA-F6F543E553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8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BE2F14-3A34-415B-497E-49C859EFB415}"/>
              </a:ext>
            </a:extLst>
          </p:cNvPr>
          <p:cNvSpPr/>
          <p:nvPr/>
        </p:nvSpPr>
        <p:spPr bwMode="white">
          <a:xfrm>
            <a:off x="8691234" y="2368581"/>
            <a:ext cx="542720" cy="4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DD1D16-93F9-8ECE-219F-E07103B7989B}"/>
              </a:ext>
            </a:extLst>
          </p:cNvPr>
          <p:cNvSpPr/>
          <p:nvPr/>
        </p:nvSpPr>
        <p:spPr bwMode="white">
          <a:xfrm>
            <a:off x="9510075" y="2349504"/>
            <a:ext cx="561763" cy="51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F1A3AF-71AC-690E-8A3D-32F2BD3B3A76}"/>
              </a:ext>
            </a:extLst>
          </p:cNvPr>
          <p:cNvSpPr/>
          <p:nvPr/>
        </p:nvSpPr>
        <p:spPr bwMode="white">
          <a:xfrm>
            <a:off x="8691234" y="3179326"/>
            <a:ext cx="542720" cy="4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94C716-65AC-EF9D-A97F-FD77B0C2585D}"/>
              </a:ext>
            </a:extLst>
          </p:cNvPr>
          <p:cNvSpPr/>
          <p:nvPr/>
        </p:nvSpPr>
        <p:spPr bwMode="white">
          <a:xfrm>
            <a:off x="9538639" y="3207940"/>
            <a:ext cx="495113" cy="44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70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2025-07-24T17:54:02Z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