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58080-5517-23E2-24AE-016406EA3F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88836"/>
            <a:ext cx="7680216" cy="14803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5F914-9956-1110-E1CA-46C647B486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FFE09-2C2B-1A16-3E9A-2B3E99E7C3FE}"/>
              </a:ext>
            </a:extLst>
          </p:cNvPr>
          <p:cNvSpPr/>
          <p:nvPr/>
        </p:nvSpPr>
        <p:spPr bwMode="white">
          <a:xfrm>
            <a:off x="2092896" y="1920823"/>
            <a:ext cx="390377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E37E1-A3F3-1DB3-57E6-B519DE802326}"/>
              </a:ext>
            </a:extLst>
          </p:cNvPr>
          <p:cNvSpPr/>
          <p:nvPr/>
        </p:nvSpPr>
        <p:spPr bwMode="white">
          <a:xfrm>
            <a:off x="4920755" y="1920823"/>
            <a:ext cx="409420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B39A6-CA1D-F456-9891-F76BA0601C8A}"/>
              </a:ext>
            </a:extLst>
          </p:cNvPr>
          <p:cNvSpPr/>
          <p:nvPr/>
        </p:nvSpPr>
        <p:spPr bwMode="white">
          <a:xfrm>
            <a:off x="7777178" y="1920823"/>
            <a:ext cx="409420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9F081D-FCBD-442B-D985-AAE0F802B176}"/>
              </a:ext>
            </a:extLst>
          </p:cNvPr>
          <p:cNvSpPr/>
          <p:nvPr/>
        </p:nvSpPr>
        <p:spPr bwMode="white">
          <a:xfrm>
            <a:off x="10643123" y="1920823"/>
            <a:ext cx="218992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0C40EE-CAF8-1EE0-76BC-7B7FACDEAA10}"/>
              </a:ext>
            </a:extLst>
          </p:cNvPr>
          <p:cNvSpPr/>
          <p:nvPr/>
        </p:nvSpPr>
        <p:spPr bwMode="white">
          <a:xfrm>
            <a:off x="2092896" y="2398100"/>
            <a:ext cx="380856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97776A-EAA0-9509-EA67-64A7AAC32C51}"/>
              </a:ext>
            </a:extLst>
          </p:cNvPr>
          <p:cNvSpPr/>
          <p:nvPr/>
        </p:nvSpPr>
        <p:spPr bwMode="white">
          <a:xfrm>
            <a:off x="4930277" y="2398100"/>
            <a:ext cx="399899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4F4D8-97B8-B19D-5675-F9ECD4B842FA}"/>
              </a:ext>
            </a:extLst>
          </p:cNvPr>
          <p:cNvSpPr/>
          <p:nvPr/>
        </p:nvSpPr>
        <p:spPr bwMode="white">
          <a:xfrm>
            <a:off x="7786700" y="2398100"/>
            <a:ext cx="218992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812395-99D1-0C7A-F0A6-6D2E7A365ABB}"/>
              </a:ext>
            </a:extLst>
          </p:cNvPr>
          <p:cNvSpPr/>
          <p:nvPr/>
        </p:nvSpPr>
        <p:spPr bwMode="white">
          <a:xfrm>
            <a:off x="10652644" y="2398100"/>
            <a:ext cx="390377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A6DA0C-C860-D6C9-3AA3-29424E88FEB1}"/>
              </a:ext>
            </a:extLst>
          </p:cNvPr>
          <p:cNvSpPr/>
          <p:nvPr/>
        </p:nvSpPr>
        <p:spPr bwMode="white">
          <a:xfrm>
            <a:off x="2073853" y="2875377"/>
            <a:ext cx="409420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396E55-2E60-3489-1A53-1B156413E10B}"/>
              </a:ext>
            </a:extLst>
          </p:cNvPr>
          <p:cNvSpPr/>
          <p:nvPr/>
        </p:nvSpPr>
        <p:spPr bwMode="white">
          <a:xfrm>
            <a:off x="4930277" y="2875377"/>
            <a:ext cx="399899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8A3BB5-437A-3118-E077-72B241739559}"/>
              </a:ext>
            </a:extLst>
          </p:cNvPr>
          <p:cNvSpPr/>
          <p:nvPr/>
        </p:nvSpPr>
        <p:spPr bwMode="white">
          <a:xfrm>
            <a:off x="7786700" y="2884922"/>
            <a:ext cx="399899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51C8DC-33AF-FB8D-183C-61F9DEA90CC1}"/>
              </a:ext>
            </a:extLst>
          </p:cNvPr>
          <p:cNvSpPr/>
          <p:nvPr/>
        </p:nvSpPr>
        <p:spPr bwMode="white">
          <a:xfrm>
            <a:off x="10643123" y="2875377"/>
            <a:ext cx="399899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41FA86-75BF-DBB5-9415-A36AE744FE44}"/>
              </a:ext>
            </a:extLst>
          </p:cNvPr>
          <p:cNvSpPr/>
          <p:nvPr/>
        </p:nvSpPr>
        <p:spPr bwMode="white">
          <a:xfrm>
            <a:off x="2073853" y="3352653"/>
            <a:ext cx="409420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257498-8FF3-0BA3-FCDB-8E85591DD543}"/>
              </a:ext>
            </a:extLst>
          </p:cNvPr>
          <p:cNvSpPr/>
          <p:nvPr/>
        </p:nvSpPr>
        <p:spPr bwMode="white">
          <a:xfrm>
            <a:off x="4939798" y="3362199"/>
            <a:ext cx="390377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5F1311-C185-EFA0-9349-9D5F3FBBAC9F}"/>
              </a:ext>
            </a:extLst>
          </p:cNvPr>
          <p:cNvSpPr/>
          <p:nvPr/>
        </p:nvSpPr>
        <p:spPr bwMode="white">
          <a:xfrm>
            <a:off x="7796221" y="3352653"/>
            <a:ext cx="390377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A779707-3016-21E3-A8C6-69CB10570005}"/>
              </a:ext>
            </a:extLst>
          </p:cNvPr>
          <p:cNvSpPr/>
          <p:nvPr/>
        </p:nvSpPr>
        <p:spPr bwMode="white">
          <a:xfrm>
            <a:off x="10643123" y="3352653"/>
            <a:ext cx="399899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5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063D8-A961-DB35-0060-80E1AE30A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7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1E07F-3570-DFE5-4CF6-45D0C04885BD}"/>
              </a:ext>
            </a:extLst>
          </p:cNvPr>
          <p:cNvSpPr/>
          <p:nvPr/>
        </p:nvSpPr>
        <p:spPr bwMode="white">
          <a:xfrm>
            <a:off x="2426146" y="1816107"/>
            <a:ext cx="399899" cy="2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97DA7-5F45-E438-F9C9-25535A192350}"/>
              </a:ext>
            </a:extLst>
          </p:cNvPr>
          <p:cNvSpPr/>
          <p:nvPr/>
        </p:nvSpPr>
        <p:spPr bwMode="white">
          <a:xfrm>
            <a:off x="5996675" y="1816107"/>
            <a:ext cx="399899" cy="2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C44B2-AABD-F672-FE81-040738FF8FD0}"/>
              </a:ext>
            </a:extLst>
          </p:cNvPr>
          <p:cNvSpPr/>
          <p:nvPr/>
        </p:nvSpPr>
        <p:spPr bwMode="white">
          <a:xfrm>
            <a:off x="9567204" y="1816107"/>
            <a:ext cx="399898" cy="2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30CE6C-C28B-15AA-B8EB-2D502550E5B9}"/>
              </a:ext>
            </a:extLst>
          </p:cNvPr>
          <p:cNvSpPr/>
          <p:nvPr/>
        </p:nvSpPr>
        <p:spPr bwMode="white">
          <a:xfrm>
            <a:off x="839416" y="2132856"/>
            <a:ext cx="1728192" cy="147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96ED24-6235-A82C-E8C3-B7C3818AC496}"/>
              </a:ext>
            </a:extLst>
          </p:cNvPr>
          <p:cNvSpPr/>
          <p:nvPr/>
        </p:nvSpPr>
        <p:spPr bwMode="white">
          <a:xfrm>
            <a:off x="4439816" y="2132856"/>
            <a:ext cx="1656183" cy="147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A3037A-864C-C3B9-D01E-57F7FB582BE3}"/>
              </a:ext>
            </a:extLst>
          </p:cNvPr>
          <p:cNvSpPr/>
          <p:nvPr/>
        </p:nvSpPr>
        <p:spPr bwMode="white">
          <a:xfrm>
            <a:off x="7896200" y="2204865"/>
            <a:ext cx="18002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4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  <p:bldP spid="17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2676656-92FE-8C81-6400-041E82721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746563"/>
            <a:ext cx="9500644" cy="589884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EFDFC63-A17D-BFBC-22C8-5FAAEB58F663}"/>
              </a:ext>
            </a:extLst>
          </p:cNvPr>
          <p:cNvCxnSpPr>
            <a:cxnSpLocks/>
          </p:cNvCxnSpPr>
          <p:nvPr/>
        </p:nvCxnSpPr>
        <p:spPr>
          <a:xfrm>
            <a:off x="2423592" y="2348880"/>
            <a:ext cx="4896544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B91D1B-B0B6-B2B1-2E50-5A1D1700F895}"/>
              </a:ext>
            </a:extLst>
          </p:cNvPr>
          <p:cNvCxnSpPr>
            <a:cxnSpLocks/>
          </p:cNvCxnSpPr>
          <p:nvPr/>
        </p:nvCxnSpPr>
        <p:spPr>
          <a:xfrm>
            <a:off x="5087888" y="2367021"/>
            <a:ext cx="4896544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76C984A-EC90-30BE-E4B8-606649984FC7}"/>
              </a:ext>
            </a:extLst>
          </p:cNvPr>
          <p:cNvCxnSpPr>
            <a:cxnSpLocks/>
          </p:cNvCxnSpPr>
          <p:nvPr/>
        </p:nvCxnSpPr>
        <p:spPr>
          <a:xfrm flipV="1">
            <a:off x="2711624" y="2348880"/>
            <a:ext cx="4896544" cy="124227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A5C52EB-0D45-FFF7-65DF-D81E8814D9BD}"/>
              </a:ext>
            </a:extLst>
          </p:cNvPr>
          <p:cNvCxnSpPr>
            <a:cxnSpLocks/>
          </p:cNvCxnSpPr>
          <p:nvPr/>
        </p:nvCxnSpPr>
        <p:spPr>
          <a:xfrm flipV="1">
            <a:off x="5119638" y="2355230"/>
            <a:ext cx="4896544" cy="124227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B1EF299-C22E-27C1-DAE9-5F627FBD8BC0}"/>
              </a:ext>
            </a:extLst>
          </p:cNvPr>
          <p:cNvCxnSpPr>
            <a:cxnSpLocks/>
          </p:cNvCxnSpPr>
          <p:nvPr/>
        </p:nvCxnSpPr>
        <p:spPr>
          <a:xfrm flipV="1">
            <a:off x="2927648" y="4581128"/>
            <a:ext cx="1944216" cy="113062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094EB3F-88C6-FA4E-389B-4A13D6902E14}"/>
              </a:ext>
            </a:extLst>
          </p:cNvPr>
          <p:cNvCxnSpPr>
            <a:cxnSpLocks/>
          </p:cNvCxnSpPr>
          <p:nvPr/>
        </p:nvCxnSpPr>
        <p:spPr>
          <a:xfrm>
            <a:off x="2960440" y="4572057"/>
            <a:ext cx="1839416" cy="10348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132C6D0-D35C-8C11-1FD6-EB7C62074977}"/>
              </a:ext>
            </a:extLst>
          </p:cNvPr>
          <p:cNvCxnSpPr>
            <a:cxnSpLocks/>
          </p:cNvCxnSpPr>
          <p:nvPr/>
        </p:nvCxnSpPr>
        <p:spPr>
          <a:xfrm flipV="1">
            <a:off x="7922423" y="4550112"/>
            <a:ext cx="1944216" cy="113062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DBE129F-A451-6682-EDAF-6AF47AEC7092}"/>
              </a:ext>
            </a:extLst>
          </p:cNvPr>
          <p:cNvCxnSpPr>
            <a:cxnSpLocks/>
          </p:cNvCxnSpPr>
          <p:nvPr/>
        </p:nvCxnSpPr>
        <p:spPr>
          <a:xfrm>
            <a:off x="7955215" y="4541041"/>
            <a:ext cx="1839416" cy="10348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256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1810E-FE54-FF9D-0982-6992D2F24C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123DA-C426-5CAA-5C9C-A6FCA81B6003}"/>
              </a:ext>
            </a:extLst>
          </p:cNvPr>
          <p:cNvSpPr/>
          <p:nvPr/>
        </p:nvSpPr>
        <p:spPr bwMode="white">
          <a:xfrm>
            <a:off x="3321158" y="1901149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2230F-A891-B737-8026-9531CB71AA2D}"/>
              </a:ext>
            </a:extLst>
          </p:cNvPr>
          <p:cNvSpPr/>
          <p:nvPr/>
        </p:nvSpPr>
        <p:spPr bwMode="white">
          <a:xfrm>
            <a:off x="9967103" y="1901149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0702B4-270B-A5C4-8C23-33E7F8FC2E9F}"/>
              </a:ext>
            </a:extLst>
          </p:cNvPr>
          <p:cNvSpPr/>
          <p:nvPr/>
        </p:nvSpPr>
        <p:spPr bwMode="white">
          <a:xfrm>
            <a:off x="2787959" y="2606910"/>
            <a:ext cx="218992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AAA396-8A67-5231-4A35-88B4F0443477}"/>
              </a:ext>
            </a:extLst>
          </p:cNvPr>
          <p:cNvSpPr/>
          <p:nvPr/>
        </p:nvSpPr>
        <p:spPr bwMode="white">
          <a:xfrm>
            <a:off x="4254256" y="2597372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CB7E2D-DFEF-7A7A-910B-CAC848F32D7D}"/>
              </a:ext>
            </a:extLst>
          </p:cNvPr>
          <p:cNvSpPr/>
          <p:nvPr/>
        </p:nvSpPr>
        <p:spPr bwMode="white">
          <a:xfrm>
            <a:off x="4682720" y="2559223"/>
            <a:ext cx="2104231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14748D-3474-4BDA-6A8C-88328B1B54A8}"/>
              </a:ext>
            </a:extLst>
          </p:cNvPr>
          <p:cNvSpPr/>
          <p:nvPr/>
        </p:nvSpPr>
        <p:spPr bwMode="white">
          <a:xfrm>
            <a:off x="9967103" y="2597372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16CEAE-21D5-346E-CFE0-CC8D1EBC50F8}"/>
              </a:ext>
            </a:extLst>
          </p:cNvPr>
          <p:cNvSpPr/>
          <p:nvPr/>
        </p:nvSpPr>
        <p:spPr bwMode="white">
          <a:xfrm>
            <a:off x="3854357" y="3303133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3CBE5C-AE13-02DB-0983-A49718897C26}"/>
              </a:ext>
            </a:extLst>
          </p:cNvPr>
          <p:cNvSpPr/>
          <p:nvPr/>
        </p:nvSpPr>
        <p:spPr bwMode="white">
          <a:xfrm>
            <a:off x="9433904" y="3303133"/>
            <a:ext cx="218992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ACBADD-B8B4-B02F-3A09-1DE0A5AA9F8E}"/>
              </a:ext>
            </a:extLst>
          </p:cNvPr>
          <p:cNvSpPr/>
          <p:nvPr/>
        </p:nvSpPr>
        <p:spPr bwMode="white">
          <a:xfrm>
            <a:off x="10900201" y="3303133"/>
            <a:ext cx="228514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97572B-0913-2E09-CB6C-F21B056FB817}"/>
              </a:ext>
            </a:extLst>
          </p:cNvPr>
          <p:cNvSpPr/>
          <p:nvPr/>
        </p:nvSpPr>
        <p:spPr bwMode="white">
          <a:xfrm>
            <a:off x="7653400" y="3846760"/>
            <a:ext cx="2094710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7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