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1911B-B3D6-F57E-38FD-FB8014DD98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347713"/>
            <a:ext cx="11340000" cy="21625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72E73D-EA76-3A67-E2F3-509EBFD9BE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97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AD5058-F58A-1D2F-7C4D-2A08F4817607}"/>
              </a:ext>
            </a:extLst>
          </p:cNvPr>
          <p:cNvSpPr/>
          <p:nvPr/>
        </p:nvSpPr>
        <p:spPr bwMode="white">
          <a:xfrm>
            <a:off x="6463224" y="1834428"/>
            <a:ext cx="361813" cy="32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10C404-21EB-37AF-D479-34159D66E27D}"/>
              </a:ext>
            </a:extLst>
          </p:cNvPr>
          <p:cNvSpPr/>
          <p:nvPr/>
        </p:nvSpPr>
        <p:spPr bwMode="white">
          <a:xfrm>
            <a:off x="9291083" y="1853504"/>
            <a:ext cx="371335" cy="29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E0446C-0875-73A1-0170-6663E6C4A15D}"/>
              </a:ext>
            </a:extLst>
          </p:cNvPr>
          <p:cNvSpPr/>
          <p:nvPr/>
        </p:nvSpPr>
        <p:spPr bwMode="white">
          <a:xfrm>
            <a:off x="1902468" y="2378092"/>
            <a:ext cx="380856" cy="30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FCDE02-2698-2EFC-21A9-0D7B45003A99}"/>
              </a:ext>
            </a:extLst>
          </p:cNvPr>
          <p:cNvSpPr/>
          <p:nvPr/>
        </p:nvSpPr>
        <p:spPr bwMode="white">
          <a:xfrm>
            <a:off x="4568463" y="2378092"/>
            <a:ext cx="371335" cy="31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72A57E-C705-F663-3C6A-4996C5E5B6CB}"/>
              </a:ext>
            </a:extLst>
          </p:cNvPr>
          <p:cNvSpPr/>
          <p:nvPr/>
        </p:nvSpPr>
        <p:spPr bwMode="white">
          <a:xfrm>
            <a:off x="4739848" y="2902679"/>
            <a:ext cx="361813" cy="33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45033C-1142-C821-8185-52185974A3B9}"/>
              </a:ext>
            </a:extLst>
          </p:cNvPr>
          <p:cNvSpPr/>
          <p:nvPr/>
        </p:nvSpPr>
        <p:spPr bwMode="white">
          <a:xfrm>
            <a:off x="9157783" y="2921755"/>
            <a:ext cx="371335" cy="30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5E8D41-1C23-9F75-7936-DA49A62AACE0}"/>
              </a:ext>
            </a:extLst>
          </p:cNvPr>
          <p:cNvSpPr/>
          <p:nvPr/>
        </p:nvSpPr>
        <p:spPr bwMode="white">
          <a:xfrm>
            <a:off x="3568715" y="3455880"/>
            <a:ext cx="380856" cy="30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316B6B8-1AD6-4298-7FC3-07962535121D}"/>
              </a:ext>
            </a:extLst>
          </p:cNvPr>
          <p:cNvSpPr/>
          <p:nvPr/>
        </p:nvSpPr>
        <p:spPr bwMode="white">
          <a:xfrm>
            <a:off x="5520604" y="3446342"/>
            <a:ext cx="371335" cy="32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1B0D746-3100-0C16-0078-6FCA3EF4B76F}"/>
              </a:ext>
            </a:extLst>
          </p:cNvPr>
          <p:cNvSpPr/>
          <p:nvPr/>
        </p:nvSpPr>
        <p:spPr bwMode="white">
          <a:xfrm>
            <a:off x="7472493" y="3465418"/>
            <a:ext cx="371334" cy="29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6DCE1EA-D66E-BCAC-1FC6-95FD3DEA97DC}"/>
              </a:ext>
            </a:extLst>
          </p:cNvPr>
          <p:cNvSpPr/>
          <p:nvPr/>
        </p:nvSpPr>
        <p:spPr bwMode="white">
          <a:xfrm>
            <a:off x="9424382" y="3446342"/>
            <a:ext cx="352292" cy="32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52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62C56-DFE6-06DE-AF80-BB9A43A00B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3313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7C6439E-9C72-2069-4326-60DE42939A5C}"/>
              </a:ext>
            </a:extLst>
          </p:cNvPr>
          <p:cNvSpPr/>
          <p:nvPr/>
        </p:nvSpPr>
        <p:spPr bwMode="white">
          <a:xfrm>
            <a:off x="2464231" y="3464412"/>
            <a:ext cx="371335" cy="29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D3B7434-E1BA-611F-E085-3C7D0C7A7592}"/>
              </a:ext>
            </a:extLst>
          </p:cNvPr>
          <p:cNvSpPr/>
          <p:nvPr/>
        </p:nvSpPr>
        <p:spPr bwMode="white">
          <a:xfrm>
            <a:off x="4749370" y="3445345"/>
            <a:ext cx="352292" cy="32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3966E8B-035B-68F4-4034-30A88CFC104C}"/>
              </a:ext>
            </a:extLst>
          </p:cNvPr>
          <p:cNvSpPr/>
          <p:nvPr/>
        </p:nvSpPr>
        <p:spPr bwMode="white">
          <a:xfrm>
            <a:off x="9167304" y="3454879"/>
            <a:ext cx="371335" cy="30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1892B2B-3DAC-F24B-36D0-44D4F02EC292}"/>
              </a:ext>
            </a:extLst>
          </p:cNvPr>
          <p:cNvSpPr/>
          <p:nvPr/>
        </p:nvSpPr>
        <p:spPr bwMode="white">
          <a:xfrm>
            <a:off x="2473753" y="3988764"/>
            <a:ext cx="361813" cy="31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D61F57F-70C0-06EC-AD29-86EDA8D54965}"/>
              </a:ext>
            </a:extLst>
          </p:cNvPr>
          <p:cNvSpPr/>
          <p:nvPr/>
        </p:nvSpPr>
        <p:spPr bwMode="white">
          <a:xfrm>
            <a:off x="4768413" y="3988764"/>
            <a:ext cx="371335" cy="30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27A3DC4-8777-E3CF-6B17-8683C07A42F5}"/>
              </a:ext>
            </a:extLst>
          </p:cNvPr>
          <p:cNvSpPr/>
          <p:nvPr/>
        </p:nvSpPr>
        <p:spPr bwMode="white">
          <a:xfrm>
            <a:off x="7263022" y="3979230"/>
            <a:ext cx="361813" cy="33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C3C4055-2FA1-D9BD-6315-09EEF9FCC674}"/>
              </a:ext>
            </a:extLst>
          </p:cNvPr>
          <p:cNvSpPr/>
          <p:nvPr/>
        </p:nvSpPr>
        <p:spPr bwMode="white">
          <a:xfrm>
            <a:off x="9557682" y="3998298"/>
            <a:ext cx="371334" cy="29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24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4F0C8-420A-7536-6F08-4FC728BC70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91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7C601B-681B-D60B-0343-67B0A510BF76}"/>
              </a:ext>
            </a:extLst>
          </p:cNvPr>
          <p:cNvSpPr/>
          <p:nvPr/>
        </p:nvSpPr>
        <p:spPr bwMode="white">
          <a:xfrm>
            <a:off x="8424634" y="1938699"/>
            <a:ext cx="875969" cy="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FB5447-E37C-9556-1350-F447CFC1F5DC}"/>
              </a:ext>
            </a:extLst>
          </p:cNvPr>
          <p:cNvSpPr/>
          <p:nvPr/>
        </p:nvSpPr>
        <p:spPr bwMode="white">
          <a:xfrm>
            <a:off x="7158287" y="2624811"/>
            <a:ext cx="599848" cy="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B0C602-3252-D711-6D55-FD7E59E4DE3D}"/>
              </a:ext>
            </a:extLst>
          </p:cNvPr>
          <p:cNvSpPr/>
          <p:nvPr/>
        </p:nvSpPr>
        <p:spPr bwMode="white">
          <a:xfrm>
            <a:off x="9938539" y="2624811"/>
            <a:ext cx="609370" cy="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1037AE-FEDD-DE73-6090-782188DCA0C2}"/>
              </a:ext>
            </a:extLst>
          </p:cNvPr>
          <p:cNvSpPr/>
          <p:nvPr/>
        </p:nvSpPr>
        <p:spPr bwMode="white">
          <a:xfrm>
            <a:off x="8548413" y="3320452"/>
            <a:ext cx="609370" cy="25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4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D4890-1E23-F646-F1DA-66CD625A68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04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2C4383-24C0-8C08-E582-43E32F11E70A}"/>
              </a:ext>
            </a:extLst>
          </p:cNvPr>
          <p:cNvSpPr/>
          <p:nvPr/>
        </p:nvSpPr>
        <p:spPr bwMode="white">
          <a:xfrm>
            <a:off x="3644886" y="5211402"/>
            <a:ext cx="371335" cy="29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1BB902-0448-74AE-F3AF-5BD2CED0C7EF}"/>
              </a:ext>
            </a:extLst>
          </p:cNvPr>
          <p:cNvSpPr/>
          <p:nvPr/>
        </p:nvSpPr>
        <p:spPr bwMode="white">
          <a:xfrm>
            <a:off x="7862871" y="5201863"/>
            <a:ext cx="361813" cy="31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03B96B-CFAF-6C02-FEED-64904722ED7D}"/>
              </a:ext>
            </a:extLst>
          </p:cNvPr>
          <p:cNvSpPr/>
          <p:nvPr/>
        </p:nvSpPr>
        <p:spPr bwMode="white">
          <a:xfrm>
            <a:off x="1521612" y="5745600"/>
            <a:ext cx="371335" cy="30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00C0E8-47AC-0AF2-8C31-90C64BF2213A}"/>
              </a:ext>
            </a:extLst>
          </p:cNvPr>
          <p:cNvSpPr/>
          <p:nvPr/>
        </p:nvSpPr>
        <p:spPr bwMode="white">
          <a:xfrm>
            <a:off x="5596775" y="5755139"/>
            <a:ext cx="371335" cy="29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14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