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CC6D3-D551-44FC-AB76-2BE83D4591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4488140" y="3185711"/>
            <a:ext cx="3215720" cy="4865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1C518-3EE8-59EB-2682-DAFC8B5431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3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F1FCBC-F65B-6F45-BE2D-87A98174EBDE}"/>
              </a:ext>
            </a:extLst>
          </p:cNvPr>
          <p:cNvSpPr/>
          <p:nvPr/>
        </p:nvSpPr>
        <p:spPr bwMode="white">
          <a:xfrm>
            <a:off x="6710780" y="2062365"/>
            <a:ext cx="380856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FE2789-83DD-87CA-0B61-770716CCAED2}"/>
              </a:ext>
            </a:extLst>
          </p:cNvPr>
          <p:cNvSpPr/>
          <p:nvPr/>
        </p:nvSpPr>
        <p:spPr bwMode="white">
          <a:xfrm>
            <a:off x="9624332" y="4415503"/>
            <a:ext cx="152342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5E4B09-F37B-E5DA-1473-5088AEF1B868}"/>
              </a:ext>
            </a:extLst>
          </p:cNvPr>
          <p:cNvSpPr/>
          <p:nvPr/>
        </p:nvSpPr>
        <p:spPr bwMode="white">
          <a:xfrm>
            <a:off x="10243224" y="4415503"/>
            <a:ext cx="209471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AE3F51-444F-79C2-E99D-28D6790E88AB}"/>
              </a:ext>
            </a:extLst>
          </p:cNvPr>
          <p:cNvSpPr/>
          <p:nvPr/>
        </p:nvSpPr>
        <p:spPr bwMode="white">
          <a:xfrm>
            <a:off x="5492040" y="5110965"/>
            <a:ext cx="723627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60AEC3-F889-8144-558A-210264A810A5}"/>
              </a:ext>
            </a:extLst>
          </p:cNvPr>
          <p:cNvSpPr/>
          <p:nvPr/>
        </p:nvSpPr>
        <p:spPr bwMode="white">
          <a:xfrm>
            <a:off x="9338690" y="5110965"/>
            <a:ext cx="371334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DDD95A-C8E4-0CA3-EEEF-3BB50C75E89C}"/>
              </a:ext>
            </a:extLst>
          </p:cNvPr>
          <p:cNvSpPr/>
          <p:nvPr/>
        </p:nvSpPr>
        <p:spPr bwMode="white">
          <a:xfrm>
            <a:off x="5273047" y="5692104"/>
            <a:ext cx="361813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392BD6-43C3-1614-21C8-714CD8017B82}"/>
              </a:ext>
            </a:extLst>
          </p:cNvPr>
          <p:cNvSpPr/>
          <p:nvPr/>
        </p:nvSpPr>
        <p:spPr bwMode="white">
          <a:xfrm>
            <a:off x="8100906" y="5720685"/>
            <a:ext cx="380856" cy="2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80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B2D77-DA5C-2571-CC43-BBD527C202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04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5FB53-09D3-8D19-4307-06A1CF86EB70}"/>
              </a:ext>
            </a:extLst>
          </p:cNvPr>
          <p:cNvSpPr/>
          <p:nvPr/>
        </p:nvSpPr>
        <p:spPr bwMode="white">
          <a:xfrm>
            <a:off x="2226196" y="1968416"/>
            <a:ext cx="409420" cy="26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A06F9B-A235-A6C0-83DA-AD99B8B3C312}"/>
              </a:ext>
            </a:extLst>
          </p:cNvPr>
          <p:cNvSpPr/>
          <p:nvPr/>
        </p:nvSpPr>
        <p:spPr bwMode="white">
          <a:xfrm>
            <a:off x="4892191" y="1968416"/>
            <a:ext cx="409420" cy="26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61CA43-5F64-92A9-83E1-D018C8372BFF}"/>
              </a:ext>
            </a:extLst>
          </p:cNvPr>
          <p:cNvSpPr/>
          <p:nvPr/>
        </p:nvSpPr>
        <p:spPr bwMode="white">
          <a:xfrm>
            <a:off x="7548664" y="1977960"/>
            <a:ext cx="399899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F40A8D-AE4B-A5FF-A2C3-459C26471F6B}"/>
              </a:ext>
            </a:extLst>
          </p:cNvPr>
          <p:cNvSpPr/>
          <p:nvPr/>
        </p:nvSpPr>
        <p:spPr bwMode="white">
          <a:xfrm>
            <a:off x="10195617" y="1968416"/>
            <a:ext cx="399899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10BCDB3-09C0-11B7-A94B-6DF473E6AE01}"/>
              </a:ext>
            </a:extLst>
          </p:cNvPr>
          <p:cNvSpPr/>
          <p:nvPr/>
        </p:nvSpPr>
        <p:spPr bwMode="white">
          <a:xfrm>
            <a:off x="742455" y="2348880"/>
            <a:ext cx="1611026" cy="139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74F31F1-95BF-C5AE-862F-53E56074EC60}"/>
              </a:ext>
            </a:extLst>
          </p:cNvPr>
          <p:cNvSpPr/>
          <p:nvPr/>
        </p:nvSpPr>
        <p:spPr bwMode="white">
          <a:xfrm>
            <a:off x="3218022" y="2348880"/>
            <a:ext cx="1611026" cy="139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6348192-2ACF-D848-A509-B3338DE8B0F7}"/>
              </a:ext>
            </a:extLst>
          </p:cNvPr>
          <p:cNvSpPr/>
          <p:nvPr/>
        </p:nvSpPr>
        <p:spPr bwMode="white">
          <a:xfrm>
            <a:off x="5874496" y="2348880"/>
            <a:ext cx="1611026" cy="139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5D9B3D2-9F12-E3F1-2FC4-5E32925615A7}"/>
              </a:ext>
            </a:extLst>
          </p:cNvPr>
          <p:cNvSpPr/>
          <p:nvPr/>
        </p:nvSpPr>
        <p:spPr bwMode="white">
          <a:xfrm>
            <a:off x="8544272" y="2389892"/>
            <a:ext cx="1584176" cy="133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74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2B128-482E-D8B1-E67A-1F8EB94104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F54AA8-F496-F93C-F1C2-CD15271B8101}"/>
              </a:ext>
            </a:extLst>
          </p:cNvPr>
          <p:cNvSpPr/>
          <p:nvPr/>
        </p:nvSpPr>
        <p:spPr bwMode="white">
          <a:xfrm>
            <a:off x="3143672" y="2708920"/>
            <a:ext cx="1152128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1A0B82-7DC0-066B-7A13-495AC019849C}"/>
              </a:ext>
            </a:extLst>
          </p:cNvPr>
          <p:cNvSpPr/>
          <p:nvPr/>
        </p:nvSpPr>
        <p:spPr bwMode="white">
          <a:xfrm>
            <a:off x="6484716" y="2708920"/>
            <a:ext cx="1123452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5EFDDC-EC91-73ED-E52C-3DC25ECAEEBA}"/>
              </a:ext>
            </a:extLst>
          </p:cNvPr>
          <p:cNvSpPr/>
          <p:nvPr/>
        </p:nvSpPr>
        <p:spPr bwMode="white">
          <a:xfrm>
            <a:off x="9912424" y="2564905"/>
            <a:ext cx="122413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5BB4623-1272-E32C-FBAD-A9E3E0EA7F96}"/>
              </a:ext>
            </a:extLst>
          </p:cNvPr>
          <p:cNvSpPr/>
          <p:nvPr/>
        </p:nvSpPr>
        <p:spPr bwMode="white">
          <a:xfrm>
            <a:off x="1883425" y="3370673"/>
            <a:ext cx="304685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D90CDBA-2026-9D27-343E-20C23E79A759}"/>
              </a:ext>
            </a:extLst>
          </p:cNvPr>
          <p:cNvSpPr/>
          <p:nvPr/>
        </p:nvSpPr>
        <p:spPr bwMode="white">
          <a:xfrm>
            <a:off x="5311133" y="3370673"/>
            <a:ext cx="304685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1D5814A-6DD8-9FCA-5F50-CC7CBA1AD4D9}"/>
              </a:ext>
            </a:extLst>
          </p:cNvPr>
          <p:cNvSpPr/>
          <p:nvPr/>
        </p:nvSpPr>
        <p:spPr bwMode="white">
          <a:xfrm>
            <a:off x="8738841" y="3370673"/>
            <a:ext cx="304685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E91DA3-D90D-77D4-9156-D25DF1D962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314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C9F1B6-52CA-1223-A13E-7B686A130099}"/>
              </a:ext>
            </a:extLst>
          </p:cNvPr>
          <p:cNvSpPr/>
          <p:nvPr/>
        </p:nvSpPr>
        <p:spPr bwMode="white">
          <a:xfrm>
            <a:off x="1331183" y="3062537"/>
            <a:ext cx="2056624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63041B-4499-B6DA-BBFD-EF417CB94C67}"/>
              </a:ext>
            </a:extLst>
          </p:cNvPr>
          <p:cNvSpPr/>
          <p:nvPr/>
        </p:nvSpPr>
        <p:spPr bwMode="white">
          <a:xfrm>
            <a:off x="1340705" y="3595999"/>
            <a:ext cx="4284634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898106-1D49-6F64-5077-A3306D86401F}"/>
              </a:ext>
            </a:extLst>
          </p:cNvPr>
          <p:cNvSpPr/>
          <p:nvPr/>
        </p:nvSpPr>
        <p:spPr bwMode="white">
          <a:xfrm>
            <a:off x="1350226" y="4929653"/>
            <a:ext cx="3970428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78901A-3F2F-591B-77A9-8D6E6F91A238}"/>
              </a:ext>
            </a:extLst>
          </p:cNvPr>
          <p:cNvSpPr/>
          <p:nvPr/>
        </p:nvSpPr>
        <p:spPr bwMode="white">
          <a:xfrm>
            <a:off x="1331183" y="5472640"/>
            <a:ext cx="2056624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5D71C8-53A9-0A1F-AD9C-E325E6A8D8C7}"/>
              </a:ext>
            </a:extLst>
          </p:cNvPr>
          <p:cNvSpPr/>
          <p:nvPr/>
        </p:nvSpPr>
        <p:spPr bwMode="white">
          <a:xfrm>
            <a:off x="1340705" y="6006102"/>
            <a:ext cx="4284634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58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2025-07-26T06:23:43Z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