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9" autoAdjust="0"/>
    <p:restoredTop sz="94660"/>
  </p:normalViewPr>
  <p:slideViewPr>
    <p:cSldViewPr showGuides="1">
      <p:cViewPr>
        <p:scale>
          <a:sx n="75" d="100"/>
          <a:sy n="75" d="100"/>
        </p:scale>
        <p:origin x="83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C3489-C575-948D-C04B-0EE515CB5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/>
          <a:stretch>
            <a:fillRect/>
          </a:stretch>
        </p:blipFill>
        <p:spPr>
          <a:xfrm>
            <a:off x="2183884" y="3140818"/>
            <a:ext cx="7824232" cy="5763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873AEA-D56D-E20D-B482-2097C48C59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6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594D4C-9ECB-CE9F-E574-FC56E66B9E1F}"/>
              </a:ext>
            </a:extLst>
          </p:cNvPr>
          <p:cNvSpPr/>
          <p:nvPr/>
        </p:nvSpPr>
        <p:spPr bwMode="white">
          <a:xfrm>
            <a:off x="3435415" y="1978138"/>
            <a:ext cx="238035" cy="26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29F680-A8E6-FCA5-2A57-DEC31B2373F6}"/>
              </a:ext>
            </a:extLst>
          </p:cNvPr>
          <p:cNvSpPr/>
          <p:nvPr/>
        </p:nvSpPr>
        <p:spPr bwMode="white">
          <a:xfrm>
            <a:off x="7196372" y="1968592"/>
            <a:ext cx="257078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C82BB4-5E81-98DF-7375-84FCDCF52811}"/>
              </a:ext>
            </a:extLst>
          </p:cNvPr>
          <p:cNvSpPr/>
          <p:nvPr/>
        </p:nvSpPr>
        <p:spPr bwMode="white">
          <a:xfrm>
            <a:off x="2007204" y="3543692"/>
            <a:ext cx="238035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0DF91D-590C-0F49-767C-531EF04697C0}"/>
              </a:ext>
            </a:extLst>
          </p:cNvPr>
          <p:cNvSpPr/>
          <p:nvPr/>
        </p:nvSpPr>
        <p:spPr bwMode="white">
          <a:xfrm>
            <a:off x="4816020" y="3543692"/>
            <a:ext cx="238035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65807C-FE6A-479B-6E97-5E8A7A4622A0}"/>
              </a:ext>
            </a:extLst>
          </p:cNvPr>
          <p:cNvSpPr/>
          <p:nvPr/>
        </p:nvSpPr>
        <p:spPr bwMode="white">
          <a:xfrm>
            <a:off x="8748362" y="3543692"/>
            <a:ext cx="247556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FA79CE-E6A0-476E-CBFD-D49D2C84AE8B}"/>
              </a:ext>
            </a:extLst>
          </p:cNvPr>
          <p:cNvSpPr/>
          <p:nvPr/>
        </p:nvSpPr>
        <p:spPr bwMode="white">
          <a:xfrm>
            <a:off x="2188110" y="4374200"/>
            <a:ext cx="257078" cy="26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A61A49-A9DC-17B0-B7C5-C25DF853239E}"/>
              </a:ext>
            </a:extLst>
          </p:cNvPr>
          <p:cNvSpPr/>
          <p:nvPr/>
        </p:nvSpPr>
        <p:spPr bwMode="white">
          <a:xfrm>
            <a:off x="5568211" y="4374200"/>
            <a:ext cx="238035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2E05E8-0222-92EC-C2AE-E173AEB9EEBC}"/>
              </a:ext>
            </a:extLst>
          </p:cNvPr>
          <p:cNvSpPr/>
          <p:nvPr/>
        </p:nvSpPr>
        <p:spPr bwMode="white">
          <a:xfrm>
            <a:off x="8091385" y="4374200"/>
            <a:ext cx="380856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008BD-B90A-EE74-6155-D07EFE6FAC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7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47B8C2-37B1-7447-4550-96DBA6564255}"/>
              </a:ext>
            </a:extLst>
          </p:cNvPr>
          <p:cNvSpPr/>
          <p:nvPr/>
        </p:nvSpPr>
        <p:spPr bwMode="white">
          <a:xfrm>
            <a:off x="8357984" y="1452829"/>
            <a:ext cx="257078" cy="26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B49049-CF03-DCEB-0F2F-F3C5A042AB0D}"/>
              </a:ext>
            </a:extLst>
          </p:cNvPr>
          <p:cNvSpPr/>
          <p:nvPr/>
        </p:nvSpPr>
        <p:spPr bwMode="white">
          <a:xfrm>
            <a:off x="7148765" y="2101179"/>
            <a:ext cx="247556" cy="2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F79A2B-D151-C510-3C08-DB3B891FCB92}"/>
              </a:ext>
            </a:extLst>
          </p:cNvPr>
          <p:cNvSpPr/>
          <p:nvPr/>
        </p:nvSpPr>
        <p:spPr bwMode="white">
          <a:xfrm>
            <a:off x="2416624" y="2759064"/>
            <a:ext cx="238035" cy="26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181F33-5F75-71A1-C865-04A5944132AA}"/>
              </a:ext>
            </a:extLst>
          </p:cNvPr>
          <p:cNvSpPr/>
          <p:nvPr/>
        </p:nvSpPr>
        <p:spPr bwMode="white">
          <a:xfrm>
            <a:off x="4968362" y="3407415"/>
            <a:ext cx="238035" cy="2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9F8C99-602D-AB3B-C225-20664A8F74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12745"/>
            <a:ext cx="11340000" cy="255618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7996F3-8B78-A2CD-CC0A-1D027BCA51C0}"/>
              </a:ext>
            </a:extLst>
          </p:cNvPr>
          <p:cNvSpPr/>
          <p:nvPr/>
        </p:nvSpPr>
        <p:spPr bwMode="white">
          <a:xfrm>
            <a:off x="1654911" y="4713936"/>
            <a:ext cx="247556" cy="27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E38678-7C06-7E6F-3167-37AD35901E3C}"/>
              </a:ext>
            </a:extLst>
          </p:cNvPr>
          <p:cNvSpPr/>
          <p:nvPr/>
        </p:nvSpPr>
        <p:spPr bwMode="white">
          <a:xfrm>
            <a:off x="1845340" y="6020642"/>
            <a:ext cx="247556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1AE1EE-1BBF-49AE-293E-FB684E732CEC}"/>
              </a:ext>
            </a:extLst>
          </p:cNvPr>
          <p:cNvSpPr/>
          <p:nvPr/>
        </p:nvSpPr>
        <p:spPr bwMode="white">
          <a:xfrm>
            <a:off x="6377531" y="6020642"/>
            <a:ext cx="238035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5CDDF3-67BF-C120-D7BB-72EF23A5565F}"/>
              </a:ext>
            </a:extLst>
          </p:cNvPr>
          <p:cNvSpPr/>
          <p:nvPr/>
        </p:nvSpPr>
        <p:spPr bwMode="white">
          <a:xfrm>
            <a:off x="8824534" y="6020642"/>
            <a:ext cx="238035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84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1D706-8323-D227-A058-43742A2AC1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7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95820C-17C5-1C1C-C66D-55238F5C94D7}"/>
              </a:ext>
            </a:extLst>
          </p:cNvPr>
          <p:cNvSpPr/>
          <p:nvPr/>
        </p:nvSpPr>
        <p:spPr bwMode="white">
          <a:xfrm>
            <a:off x="7491536" y="2043825"/>
            <a:ext cx="418942" cy="36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0D57EE-15D8-6102-3049-685909A5D023}"/>
              </a:ext>
            </a:extLst>
          </p:cNvPr>
          <p:cNvSpPr/>
          <p:nvPr/>
        </p:nvSpPr>
        <p:spPr bwMode="white">
          <a:xfrm>
            <a:off x="3721057" y="3349826"/>
            <a:ext cx="418942" cy="36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86F0C7-758C-AA01-1D43-E5CE9526A3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16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DD9D77-5307-9361-F16C-FCCEF63C15E9}"/>
              </a:ext>
            </a:extLst>
          </p:cNvPr>
          <p:cNvSpPr/>
          <p:nvPr/>
        </p:nvSpPr>
        <p:spPr bwMode="white">
          <a:xfrm>
            <a:off x="1864382" y="1395628"/>
            <a:ext cx="418942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4337C7-8ED5-EEC5-1A8F-B8213CA8D780}"/>
              </a:ext>
            </a:extLst>
          </p:cNvPr>
          <p:cNvSpPr/>
          <p:nvPr/>
        </p:nvSpPr>
        <p:spPr bwMode="white">
          <a:xfrm>
            <a:off x="5825289" y="2701916"/>
            <a:ext cx="418942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1FAE6-AED6-789E-A62A-D9EDC3F184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5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3BCF58-5A6E-F5A9-F2ED-0D6985E82D5E}"/>
              </a:ext>
            </a:extLst>
          </p:cNvPr>
          <p:cNvSpPr/>
          <p:nvPr/>
        </p:nvSpPr>
        <p:spPr bwMode="white">
          <a:xfrm>
            <a:off x="2007204" y="2015931"/>
            <a:ext cx="428463" cy="2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19737C-5EFD-BDD5-7826-C8A5BAC23120}"/>
              </a:ext>
            </a:extLst>
          </p:cNvPr>
          <p:cNvSpPr/>
          <p:nvPr/>
        </p:nvSpPr>
        <p:spPr bwMode="white">
          <a:xfrm>
            <a:off x="4835062" y="2015931"/>
            <a:ext cx="257078" cy="2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5302AE-6B1E-2B1E-52D7-96CE38CC3185}"/>
              </a:ext>
            </a:extLst>
          </p:cNvPr>
          <p:cNvSpPr/>
          <p:nvPr/>
        </p:nvSpPr>
        <p:spPr bwMode="white">
          <a:xfrm>
            <a:off x="7482015" y="2015931"/>
            <a:ext cx="247556" cy="2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ED595F-0A97-405A-0A47-166589893ED8}"/>
              </a:ext>
            </a:extLst>
          </p:cNvPr>
          <p:cNvSpPr/>
          <p:nvPr/>
        </p:nvSpPr>
        <p:spPr bwMode="white">
          <a:xfrm>
            <a:off x="10128967" y="2015931"/>
            <a:ext cx="238035" cy="2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D747E2-9A59-5C4B-047C-D1FAA9D827AC}"/>
              </a:ext>
            </a:extLst>
          </p:cNvPr>
          <p:cNvSpPr/>
          <p:nvPr/>
        </p:nvSpPr>
        <p:spPr bwMode="white">
          <a:xfrm>
            <a:off x="2197632" y="2655200"/>
            <a:ext cx="247556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6626C7-40D7-E90D-3E08-7555CD3D9E1D}"/>
              </a:ext>
            </a:extLst>
          </p:cNvPr>
          <p:cNvSpPr/>
          <p:nvPr/>
        </p:nvSpPr>
        <p:spPr bwMode="white">
          <a:xfrm>
            <a:off x="4644634" y="2655200"/>
            <a:ext cx="437984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2472A0-2578-C95A-BC46-29A8A23F4931}"/>
              </a:ext>
            </a:extLst>
          </p:cNvPr>
          <p:cNvSpPr/>
          <p:nvPr/>
        </p:nvSpPr>
        <p:spPr bwMode="white">
          <a:xfrm>
            <a:off x="7482015" y="2655200"/>
            <a:ext cx="247556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C4A6CD-B64E-9B14-29AA-4EF17D827F30}"/>
              </a:ext>
            </a:extLst>
          </p:cNvPr>
          <p:cNvSpPr/>
          <p:nvPr/>
        </p:nvSpPr>
        <p:spPr bwMode="white">
          <a:xfrm>
            <a:off x="10119445" y="2664742"/>
            <a:ext cx="238035" cy="2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A262AF-F5E3-A065-6939-8B7B2E8972B3}"/>
              </a:ext>
            </a:extLst>
          </p:cNvPr>
          <p:cNvSpPr/>
          <p:nvPr/>
        </p:nvSpPr>
        <p:spPr bwMode="white">
          <a:xfrm>
            <a:off x="2197632" y="3313553"/>
            <a:ext cx="238035" cy="2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A64E07-9826-E938-7E6F-2416E56E66D3}"/>
              </a:ext>
            </a:extLst>
          </p:cNvPr>
          <p:cNvSpPr/>
          <p:nvPr/>
        </p:nvSpPr>
        <p:spPr bwMode="white">
          <a:xfrm>
            <a:off x="4654156" y="3304011"/>
            <a:ext cx="380856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D96D72-5451-0F8C-515B-129861F3ADE5}"/>
              </a:ext>
            </a:extLst>
          </p:cNvPr>
          <p:cNvSpPr/>
          <p:nvPr/>
        </p:nvSpPr>
        <p:spPr bwMode="white">
          <a:xfrm>
            <a:off x="7482015" y="3304011"/>
            <a:ext cx="247556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97055B-9EB4-FF2B-A7A8-38D06E1ECF49}"/>
              </a:ext>
            </a:extLst>
          </p:cNvPr>
          <p:cNvSpPr/>
          <p:nvPr/>
        </p:nvSpPr>
        <p:spPr bwMode="white">
          <a:xfrm>
            <a:off x="9967103" y="3313553"/>
            <a:ext cx="161863" cy="2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75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C868E-E067-A3B4-DA75-327267DE63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190017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6DBE3C-F784-B573-7767-952C0670E8D3}"/>
              </a:ext>
            </a:extLst>
          </p:cNvPr>
          <p:cNvSpPr/>
          <p:nvPr/>
        </p:nvSpPr>
        <p:spPr bwMode="white">
          <a:xfrm>
            <a:off x="2635405" y="5736706"/>
            <a:ext cx="1822396" cy="28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0DA26F-2729-649F-1E5A-D71AB53CD102}"/>
              </a:ext>
            </a:extLst>
          </p:cNvPr>
          <p:cNvSpPr/>
          <p:nvPr/>
        </p:nvSpPr>
        <p:spPr bwMode="white">
          <a:xfrm>
            <a:off x="7392458" y="5736706"/>
            <a:ext cx="1822396" cy="28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D1A4B8-7034-1F40-C672-14FE6D5285CD}"/>
              </a:ext>
            </a:extLst>
          </p:cNvPr>
          <p:cNvSpPr/>
          <p:nvPr/>
        </p:nvSpPr>
        <p:spPr bwMode="white">
          <a:xfrm>
            <a:off x="2652517" y="6276390"/>
            <a:ext cx="2883321" cy="29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0EEC84-2C2A-4AE0-76F9-63F606344220}"/>
              </a:ext>
            </a:extLst>
          </p:cNvPr>
          <p:cNvSpPr/>
          <p:nvPr/>
        </p:nvSpPr>
        <p:spPr bwMode="white">
          <a:xfrm>
            <a:off x="7401013" y="6276390"/>
            <a:ext cx="3336781" cy="29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83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85446-CD72-161A-BCE8-0FEACF635C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03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EBDA45-2A82-99DC-F48B-1F6F9406E3A5}"/>
              </a:ext>
            </a:extLst>
          </p:cNvPr>
          <p:cNvSpPr/>
          <p:nvPr/>
        </p:nvSpPr>
        <p:spPr bwMode="white">
          <a:xfrm>
            <a:off x="3559193" y="4442627"/>
            <a:ext cx="799798" cy="37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98C304-ADB9-9A60-5917-C891BE79DF92}"/>
              </a:ext>
            </a:extLst>
          </p:cNvPr>
          <p:cNvSpPr/>
          <p:nvPr/>
        </p:nvSpPr>
        <p:spPr bwMode="white">
          <a:xfrm>
            <a:off x="7577229" y="4452150"/>
            <a:ext cx="3437229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FADAB4-F8D0-4B04-FB21-F2179868BF0A}"/>
              </a:ext>
            </a:extLst>
          </p:cNvPr>
          <p:cNvSpPr/>
          <p:nvPr/>
        </p:nvSpPr>
        <p:spPr bwMode="white">
          <a:xfrm>
            <a:off x="759899" y="5099685"/>
            <a:ext cx="2475566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32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736C2-FC73-892E-CBA0-A32F77ABE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51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2DCEB5-3EEE-81CA-9861-20BCED832419}"/>
              </a:ext>
            </a:extLst>
          </p:cNvPr>
          <p:cNvSpPr/>
          <p:nvPr/>
        </p:nvSpPr>
        <p:spPr bwMode="white">
          <a:xfrm>
            <a:off x="1274055" y="1405133"/>
            <a:ext cx="2028060" cy="3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46557-F570-2F18-A8F2-2502B45B0BE5}"/>
              </a:ext>
            </a:extLst>
          </p:cNvPr>
          <p:cNvSpPr/>
          <p:nvPr/>
        </p:nvSpPr>
        <p:spPr bwMode="white">
          <a:xfrm>
            <a:off x="1293098" y="2015266"/>
            <a:ext cx="5389118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A60B51-66CB-2D22-A5BA-99DA59E6FD6E}"/>
              </a:ext>
            </a:extLst>
          </p:cNvPr>
          <p:cNvSpPr/>
          <p:nvPr/>
        </p:nvSpPr>
        <p:spPr bwMode="white">
          <a:xfrm>
            <a:off x="3178337" y="2615865"/>
            <a:ext cx="790277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483FF0-2254-8D29-9220-22991967BA1D}"/>
              </a:ext>
            </a:extLst>
          </p:cNvPr>
          <p:cNvSpPr/>
          <p:nvPr/>
        </p:nvSpPr>
        <p:spPr bwMode="white">
          <a:xfrm>
            <a:off x="7196372" y="2625398"/>
            <a:ext cx="3437229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DDDD6C-F15C-7E21-096C-5E4989BBFAFF}"/>
              </a:ext>
            </a:extLst>
          </p:cNvPr>
          <p:cNvSpPr/>
          <p:nvPr/>
        </p:nvSpPr>
        <p:spPr bwMode="white">
          <a:xfrm>
            <a:off x="321914" y="3273665"/>
            <a:ext cx="2523173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1D1275-9B2B-EF8A-C636-44CAC0A16422}"/>
              </a:ext>
            </a:extLst>
          </p:cNvPr>
          <p:cNvSpPr/>
          <p:nvPr/>
        </p:nvSpPr>
        <p:spPr bwMode="white">
          <a:xfrm>
            <a:off x="1283576" y="3960064"/>
            <a:ext cx="2018539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FA3003-628D-A2A4-C561-94C557C24B66}"/>
              </a:ext>
            </a:extLst>
          </p:cNvPr>
          <p:cNvSpPr/>
          <p:nvPr/>
        </p:nvSpPr>
        <p:spPr bwMode="white">
          <a:xfrm>
            <a:off x="1293098" y="4560663"/>
            <a:ext cx="5389118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0A4775-EA19-F37B-51B3-999538E40513}"/>
              </a:ext>
            </a:extLst>
          </p:cNvPr>
          <p:cNvSpPr/>
          <p:nvPr/>
        </p:nvSpPr>
        <p:spPr bwMode="white">
          <a:xfrm>
            <a:off x="6863123" y="4560663"/>
            <a:ext cx="1980453" cy="3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51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2025-07-24T17:38:23Z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