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1100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A22EAC-7FDC-B514-76D9-0CDCB9FC4E6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848" b="35860"/>
          <a:stretch>
            <a:fillRect/>
          </a:stretch>
        </p:blipFill>
        <p:spPr>
          <a:xfrm>
            <a:off x="3876072" y="3190596"/>
            <a:ext cx="4439856" cy="47680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A7B0B9-47EF-F014-CF02-75F95FE8980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6000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D263DD5-33C4-5F24-32D4-EA1660426545}"/>
              </a:ext>
            </a:extLst>
          </p:cNvPr>
          <p:cNvSpPr/>
          <p:nvPr/>
        </p:nvSpPr>
        <p:spPr bwMode="white">
          <a:xfrm>
            <a:off x="1188362" y="1452800"/>
            <a:ext cx="609370" cy="266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2C4C6F8-7659-3851-874C-C26A85BB42E5}"/>
              </a:ext>
            </a:extLst>
          </p:cNvPr>
          <p:cNvSpPr/>
          <p:nvPr/>
        </p:nvSpPr>
        <p:spPr bwMode="white">
          <a:xfrm>
            <a:off x="3759143" y="1443267"/>
            <a:ext cx="609370" cy="276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2A170E6-6D09-A613-9AD6-FF7951C73A0B}"/>
              </a:ext>
            </a:extLst>
          </p:cNvPr>
          <p:cNvSpPr/>
          <p:nvPr/>
        </p:nvSpPr>
        <p:spPr bwMode="white">
          <a:xfrm>
            <a:off x="1340705" y="2520535"/>
            <a:ext cx="304685" cy="247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A556AF4-9CEB-BE4A-4338-4582FECB32EC}"/>
              </a:ext>
            </a:extLst>
          </p:cNvPr>
          <p:cNvSpPr/>
          <p:nvPr/>
        </p:nvSpPr>
        <p:spPr bwMode="white">
          <a:xfrm>
            <a:off x="3901964" y="2501468"/>
            <a:ext cx="314206" cy="276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E11ACA9-81A8-F221-2FAB-40C947A371D0}"/>
              </a:ext>
            </a:extLst>
          </p:cNvPr>
          <p:cNvSpPr/>
          <p:nvPr/>
        </p:nvSpPr>
        <p:spPr bwMode="white">
          <a:xfrm>
            <a:off x="1188362" y="3569203"/>
            <a:ext cx="599848" cy="257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1161B6B-0239-8DBD-E8E6-D84D0BAFBCE1}"/>
              </a:ext>
            </a:extLst>
          </p:cNvPr>
          <p:cNvSpPr/>
          <p:nvPr/>
        </p:nvSpPr>
        <p:spPr bwMode="white">
          <a:xfrm>
            <a:off x="2616574" y="3569203"/>
            <a:ext cx="314206" cy="257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D7DD8C6-1799-56C6-C903-ED893A4F5CE6}"/>
              </a:ext>
            </a:extLst>
          </p:cNvPr>
          <p:cNvSpPr/>
          <p:nvPr/>
        </p:nvSpPr>
        <p:spPr bwMode="white">
          <a:xfrm>
            <a:off x="3759143" y="3559670"/>
            <a:ext cx="599848" cy="276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0204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CF88D0-8BB3-3399-5160-2159E65CB04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099343"/>
            <a:ext cx="11103410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2442915-B3FF-913D-BF05-E8B7ACF57AFD}"/>
              </a:ext>
            </a:extLst>
          </p:cNvPr>
          <p:cNvSpPr/>
          <p:nvPr/>
        </p:nvSpPr>
        <p:spPr bwMode="white">
          <a:xfrm>
            <a:off x="6757769" y="2554681"/>
            <a:ext cx="372910" cy="289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1EF5C0E-D7E9-99D0-47D0-43AF1A57D437}"/>
              </a:ext>
            </a:extLst>
          </p:cNvPr>
          <p:cNvSpPr/>
          <p:nvPr/>
        </p:nvSpPr>
        <p:spPr bwMode="white">
          <a:xfrm>
            <a:off x="6776415" y="3198389"/>
            <a:ext cx="354264" cy="317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9B875CC-0D73-D2CE-C4AA-CF47E8E726BD}"/>
              </a:ext>
            </a:extLst>
          </p:cNvPr>
          <p:cNvSpPr/>
          <p:nvPr/>
        </p:nvSpPr>
        <p:spPr bwMode="white">
          <a:xfrm>
            <a:off x="9302883" y="3860754"/>
            <a:ext cx="708529" cy="317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2CA409F-E156-FD41-68F4-D1DCE7B8DFBF}"/>
              </a:ext>
            </a:extLst>
          </p:cNvPr>
          <p:cNvSpPr/>
          <p:nvPr/>
        </p:nvSpPr>
        <p:spPr bwMode="white">
          <a:xfrm>
            <a:off x="10020736" y="4513791"/>
            <a:ext cx="354264" cy="326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0B58134-84C3-9A41-4807-88723195B217}"/>
              </a:ext>
            </a:extLst>
          </p:cNvPr>
          <p:cNvSpPr/>
          <p:nvPr/>
        </p:nvSpPr>
        <p:spPr bwMode="white">
          <a:xfrm>
            <a:off x="6767092" y="6500888"/>
            <a:ext cx="363587" cy="30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9570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C14C49-7944-5D52-B6DB-735F976F340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00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7478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8ED035-16D3-6500-EF3C-EDA6313139A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15173"/>
            <a:ext cx="11340000" cy="325737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B1A707A-D74A-4835-0E7E-C779CA4E8BCD}"/>
              </a:ext>
            </a:extLst>
          </p:cNvPr>
          <p:cNvSpPr/>
          <p:nvPr/>
        </p:nvSpPr>
        <p:spPr bwMode="white">
          <a:xfrm>
            <a:off x="3283073" y="1324711"/>
            <a:ext cx="723627" cy="304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31055E0-7089-E0DC-8E76-4E2DC1FA21DF}"/>
              </a:ext>
            </a:extLst>
          </p:cNvPr>
          <p:cNvSpPr/>
          <p:nvPr/>
        </p:nvSpPr>
        <p:spPr bwMode="white">
          <a:xfrm>
            <a:off x="8072342" y="1315187"/>
            <a:ext cx="714105" cy="323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F753D9F-E12E-2A59-6A9B-A73613B35628}"/>
              </a:ext>
            </a:extLst>
          </p:cNvPr>
          <p:cNvSpPr/>
          <p:nvPr/>
        </p:nvSpPr>
        <p:spPr bwMode="white">
          <a:xfrm>
            <a:off x="4796977" y="2639092"/>
            <a:ext cx="352292" cy="323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78F67FF-9C74-C9B0-2681-F4EBB240D510}"/>
              </a:ext>
            </a:extLst>
          </p:cNvPr>
          <p:cNvSpPr/>
          <p:nvPr/>
        </p:nvSpPr>
        <p:spPr bwMode="white">
          <a:xfrm>
            <a:off x="5206397" y="3324856"/>
            <a:ext cx="371335" cy="295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735B6E7-7145-793E-E21C-F7D9EDFF7F6B}"/>
              </a:ext>
            </a:extLst>
          </p:cNvPr>
          <p:cNvSpPr/>
          <p:nvPr/>
        </p:nvSpPr>
        <p:spPr bwMode="white">
          <a:xfrm>
            <a:off x="7948564" y="3315331"/>
            <a:ext cx="380855" cy="304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572324B-3B11-2BAB-C597-E93D67112CC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8"/>
          <a:stretch>
            <a:fillRect/>
          </a:stretch>
        </p:blipFill>
        <p:spPr>
          <a:xfrm>
            <a:off x="2266952" y="3789040"/>
            <a:ext cx="9433048" cy="3081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8074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67</cp:revision>
  <dcterms:created xsi:type="dcterms:W3CDTF">2015-09-16T06:44:00Z</dcterms:created>
  <dcterms:modified xsi:type="dcterms:W3CDTF">2025-07-26T08:00:17Z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