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3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AC8033-30FE-43A6-ECF3-91A66EFC5F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3"/>
          <a:stretch>
            <a:fillRect/>
          </a:stretch>
        </p:blipFill>
        <p:spPr>
          <a:xfrm>
            <a:off x="2615932" y="3148022"/>
            <a:ext cx="6960136" cy="5619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9E2478-7894-BDA6-F5C6-9D9B58F9FC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582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D5517C-9D98-3D89-8FC9-E29404CA3EBB}"/>
              </a:ext>
            </a:extLst>
          </p:cNvPr>
          <p:cNvSpPr/>
          <p:nvPr/>
        </p:nvSpPr>
        <p:spPr bwMode="white">
          <a:xfrm>
            <a:off x="2216675" y="2653059"/>
            <a:ext cx="399899" cy="30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7AC04F-7957-64F3-5CF6-72F062C85BD6}"/>
              </a:ext>
            </a:extLst>
          </p:cNvPr>
          <p:cNvSpPr/>
          <p:nvPr/>
        </p:nvSpPr>
        <p:spPr bwMode="white">
          <a:xfrm>
            <a:off x="5434911" y="2643532"/>
            <a:ext cx="761712" cy="32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5A3B02-30C2-C1ED-364F-FD18C931C5F6}"/>
              </a:ext>
            </a:extLst>
          </p:cNvPr>
          <p:cNvSpPr/>
          <p:nvPr/>
        </p:nvSpPr>
        <p:spPr bwMode="white">
          <a:xfrm>
            <a:off x="9767153" y="2643532"/>
            <a:ext cx="1152090" cy="342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5E2D24-B46F-DDED-E3FE-2C64C6802473}"/>
              </a:ext>
            </a:extLst>
          </p:cNvPr>
          <p:cNvSpPr/>
          <p:nvPr/>
        </p:nvSpPr>
        <p:spPr bwMode="white">
          <a:xfrm>
            <a:off x="5311133" y="3310426"/>
            <a:ext cx="437984" cy="27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C20CBF-A1F3-B423-87F9-E64E6FAB5FF9}"/>
              </a:ext>
            </a:extLst>
          </p:cNvPr>
          <p:cNvSpPr/>
          <p:nvPr/>
        </p:nvSpPr>
        <p:spPr bwMode="white">
          <a:xfrm>
            <a:off x="8805491" y="3310426"/>
            <a:ext cx="437984" cy="27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D427EB3-1CE6-73CF-7D06-A5A7E6FAF64A}"/>
              </a:ext>
            </a:extLst>
          </p:cNvPr>
          <p:cNvSpPr/>
          <p:nvPr/>
        </p:nvSpPr>
        <p:spPr bwMode="white">
          <a:xfrm>
            <a:off x="4739848" y="3958266"/>
            <a:ext cx="437984" cy="27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6B86486-D5A9-32AC-05CF-D6899CF313DD}"/>
              </a:ext>
            </a:extLst>
          </p:cNvPr>
          <p:cNvSpPr/>
          <p:nvPr/>
        </p:nvSpPr>
        <p:spPr bwMode="white">
          <a:xfrm>
            <a:off x="9395818" y="3958266"/>
            <a:ext cx="409420" cy="27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96DCC4E-0395-DDA8-5FDB-7517D881D040}"/>
              </a:ext>
            </a:extLst>
          </p:cNvPr>
          <p:cNvSpPr/>
          <p:nvPr/>
        </p:nvSpPr>
        <p:spPr bwMode="white">
          <a:xfrm>
            <a:off x="5035012" y="4615633"/>
            <a:ext cx="238035" cy="26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511F022-44D7-9897-2F9D-AA231438A005}"/>
              </a:ext>
            </a:extLst>
          </p:cNvPr>
          <p:cNvSpPr/>
          <p:nvPr/>
        </p:nvSpPr>
        <p:spPr bwMode="white">
          <a:xfrm>
            <a:off x="9072090" y="4587052"/>
            <a:ext cx="1923324" cy="342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877A99F-F7FB-ADDE-97DF-2DE33355C42C}"/>
              </a:ext>
            </a:extLst>
          </p:cNvPr>
          <p:cNvSpPr/>
          <p:nvPr/>
        </p:nvSpPr>
        <p:spPr bwMode="white">
          <a:xfrm>
            <a:off x="4473249" y="5263474"/>
            <a:ext cx="418942" cy="26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85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ADAE67-5CBB-E3E6-2922-9564DDF644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38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EF24CF-1507-7D9A-BA09-0F428DA5185D}"/>
              </a:ext>
            </a:extLst>
          </p:cNvPr>
          <p:cNvSpPr/>
          <p:nvPr/>
        </p:nvSpPr>
        <p:spPr bwMode="white">
          <a:xfrm>
            <a:off x="6910730" y="1595616"/>
            <a:ext cx="437984" cy="27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8EA767-8018-8E68-4BED-3BEA0E92B67A}"/>
              </a:ext>
            </a:extLst>
          </p:cNvPr>
          <p:cNvSpPr/>
          <p:nvPr/>
        </p:nvSpPr>
        <p:spPr bwMode="white">
          <a:xfrm>
            <a:off x="1302619" y="2443664"/>
            <a:ext cx="428463" cy="266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FFE6BA-6877-8A1B-4592-1781D2566F6A}"/>
              </a:ext>
            </a:extLst>
          </p:cNvPr>
          <p:cNvSpPr/>
          <p:nvPr/>
        </p:nvSpPr>
        <p:spPr bwMode="white">
          <a:xfrm>
            <a:off x="2987909" y="3091611"/>
            <a:ext cx="247556" cy="27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6C9CB8-C98B-B14A-1EC3-D67221CC097F}"/>
              </a:ext>
            </a:extLst>
          </p:cNvPr>
          <p:cNvSpPr/>
          <p:nvPr/>
        </p:nvSpPr>
        <p:spPr bwMode="white">
          <a:xfrm>
            <a:off x="4682720" y="3091611"/>
            <a:ext cx="238035" cy="266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DD0136-7D18-373D-1C36-9716097D8D4A}"/>
              </a:ext>
            </a:extLst>
          </p:cNvPr>
          <p:cNvSpPr/>
          <p:nvPr/>
        </p:nvSpPr>
        <p:spPr bwMode="white">
          <a:xfrm>
            <a:off x="8548413" y="3091611"/>
            <a:ext cx="247556" cy="27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0384C74-427C-0CF8-D8F0-22C0CD8594E3}"/>
              </a:ext>
            </a:extLst>
          </p:cNvPr>
          <p:cNvSpPr/>
          <p:nvPr/>
        </p:nvSpPr>
        <p:spPr bwMode="white">
          <a:xfrm>
            <a:off x="10252745" y="3091611"/>
            <a:ext cx="257078" cy="266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9306DDB-1DEB-3939-FE01-377329C02EF2}"/>
              </a:ext>
            </a:extLst>
          </p:cNvPr>
          <p:cNvSpPr/>
          <p:nvPr/>
        </p:nvSpPr>
        <p:spPr bwMode="white">
          <a:xfrm>
            <a:off x="3549672" y="3739558"/>
            <a:ext cx="257078" cy="27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11014FE-6C64-BFE7-D04A-4F8956AD667A}"/>
              </a:ext>
            </a:extLst>
          </p:cNvPr>
          <p:cNvSpPr/>
          <p:nvPr/>
        </p:nvSpPr>
        <p:spPr bwMode="white">
          <a:xfrm>
            <a:off x="7986649" y="3739558"/>
            <a:ext cx="247556" cy="27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5EDB9B5-F204-A93C-3507-211C377AB4C7}"/>
              </a:ext>
            </a:extLst>
          </p:cNvPr>
          <p:cNvSpPr/>
          <p:nvPr/>
        </p:nvSpPr>
        <p:spPr bwMode="white">
          <a:xfrm>
            <a:off x="9690982" y="3739558"/>
            <a:ext cx="238035" cy="27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76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211834-E9B6-41C8-084E-6933E2A910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646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D97271-5E22-5B12-33F5-CDB12E08B132}"/>
              </a:ext>
            </a:extLst>
          </p:cNvPr>
          <p:cNvSpPr/>
          <p:nvPr/>
        </p:nvSpPr>
        <p:spPr bwMode="white">
          <a:xfrm>
            <a:off x="8196120" y="2042877"/>
            <a:ext cx="418942" cy="361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D67C88-EA7B-C50E-EC81-F199FCD042A6}"/>
              </a:ext>
            </a:extLst>
          </p:cNvPr>
          <p:cNvSpPr/>
          <p:nvPr/>
        </p:nvSpPr>
        <p:spPr bwMode="white">
          <a:xfrm>
            <a:off x="7301108" y="3337847"/>
            <a:ext cx="418942" cy="361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92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29C108-377F-BD23-24B6-4C30254EAB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21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8F9186-AAA9-CBC5-3513-C241CC018FF9}"/>
              </a:ext>
            </a:extLst>
          </p:cNvPr>
          <p:cNvSpPr/>
          <p:nvPr/>
        </p:nvSpPr>
        <p:spPr bwMode="white">
          <a:xfrm>
            <a:off x="8319899" y="1462075"/>
            <a:ext cx="418942" cy="36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CF908C-0680-1228-852F-4A855A97DB78}"/>
              </a:ext>
            </a:extLst>
          </p:cNvPr>
          <p:cNvSpPr/>
          <p:nvPr/>
        </p:nvSpPr>
        <p:spPr bwMode="white">
          <a:xfrm>
            <a:off x="9310125" y="2842910"/>
            <a:ext cx="418942" cy="36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688000B-6DE6-C673-6B63-F0ECC899BC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76147"/>
            <a:ext cx="11340000" cy="257347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D5F74C-4BBB-005D-01ED-D857473FA666}"/>
              </a:ext>
            </a:extLst>
          </p:cNvPr>
          <p:cNvSpPr/>
          <p:nvPr/>
        </p:nvSpPr>
        <p:spPr bwMode="white">
          <a:xfrm>
            <a:off x="3368765" y="4138180"/>
            <a:ext cx="418942" cy="362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246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F64700-602F-91F3-DE74-7389D29A0F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04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C0BBF1-47DD-65F2-91D4-3164094CE24A}"/>
              </a:ext>
            </a:extLst>
          </p:cNvPr>
          <p:cNvSpPr/>
          <p:nvPr/>
        </p:nvSpPr>
        <p:spPr bwMode="white">
          <a:xfrm>
            <a:off x="2007204" y="2026379"/>
            <a:ext cx="437984" cy="27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04BA82-6731-A2C2-4A6B-F4AD9F9EDA6B}"/>
              </a:ext>
            </a:extLst>
          </p:cNvPr>
          <p:cNvSpPr/>
          <p:nvPr/>
        </p:nvSpPr>
        <p:spPr bwMode="white">
          <a:xfrm>
            <a:off x="4644634" y="2026379"/>
            <a:ext cx="437984" cy="27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BDF166-381A-AD86-E363-1348E0A47F90}"/>
              </a:ext>
            </a:extLst>
          </p:cNvPr>
          <p:cNvSpPr/>
          <p:nvPr/>
        </p:nvSpPr>
        <p:spPr bwMode="white">
          <a:xfrm>
            <a:off x="7301108" y="2026379"/>
            <a:ext cx="418942" cy="26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EC3E33-7942-BEE2-1125-CDEAB79D9295}"/>
              </a:ext>
            </a:extLst>
          </p:cNvPr>
          <p:cNvSpPr/>
          <p:nvPr/>
        </p:nvSpPr>
        <p:spPr bwMode="white">
          <a:xfrm>
            <a:off x="9938539" y="2026379"/>
            <a:ext cx="437984" cy="27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95AC27-F959-D42F-327D-EFB4224C6C82}"/>
              </a:ext>
            </a:extLst>
          </p:cNvPr>
          <p:cNvSpPr/>
          <p:nvPr/>
        </p:nvSpPr>
        <p:spPr bwMode="white">
          <a:xfrm>
            <a:off x="2035768" y="2675924"/>
            <a:ext cx="409420" cy="26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EB54C6-B4AA-A568-0E8A-F3C12A0169E6}"/>
              </a:ext>
            </a:extLst>
          </p:cNvPr>
          <p:cNvSpPr/>
          <p:nvPr/>
        </p:nvSpPr>
        <p:spPr bwMode="white">
          <a:xfrm>
            <a:off x="4654156" y="2675924"/>
            <a:ext cx="428463" cy="26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BF5759-77D4-619A-C9A3-860AD1DDD671}"/>
              </a:ext>
            </a:extLst>
          </p:cNvPr>
          <p:cNvSpPr/>
          <p:nvPr/>
        </p:nvSpPr>
        <p:spPr bwMode="white">
          <a:xfrm>
            <a:off x="7291586" y="2675924"/>
            <a:ext cx="428463" cy="26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D8B6EF-5597-9509-A46F-6B3CD9117A50}"/>
              </a:ext>
            </a:extLst>
          </p:cNvPr>
          <p:cNvSpPr/>
          <p:nvPr/>
        </p:nvSpPr>
        <p:spPr bwMode="white">
          <a:xfrm>
            <a:off x="9938539" y="2675924"/>
            <a:ext cx="428463" cy="26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98C92A7-CDB2-8893-77DB-2F3FAEDDC972}"/>
              </a:ext>
            </a:extLst>
          </p:cNvPr>
          <p:cNvSpPr/>
          <p:nvPr/>
        </p:nvSpPr>
        <p:spPr bwMode="white">
          <a:xfrm>
            <a:off x="2007204" y="3315916"/>
            <a:ext cx="247556" cy="27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8F0849C-C57A-4670-6401-34DCEA3FF3F2}"/>
              </a:ext>
            </a:extLst>
          </p:cNvPr>
          <p:cNvSpPr/>
          <p:nvPr/>
        </p:nvSpPr>
        <p:spPr bwMode="white">
          <a:xfrm>
            <a:off x="4644634" y="3315916"/>
            <a:ext cx="437984" cy="27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1FA9A65-D2B9-884B-C1A3-507F8510B35F}"/>
              </a:ext>
            </a:extLst>
          </p:cNvPr>
          <p:cNvSpPr/>
          <p:nvPr/>
        </p:nvSpPr>
        <p:spPr bwMode="white">
          <a:xfrm>
            <a:off x="7301108" y="3315916"/>
            <a:ext cx="437984" cy="27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DF4DCBA-7572-58F0-D022-4E6255BC85A4}"/>
              </a:ext>
            </a:extLst>
          </p:cNvPr>
          <p:cNvSpPr/>
          <p:nvPr/>
        </p:nvSpPr>
        <p:spPr bwMode="white">
          <a:xfrm>
            <a:off x="9938539" y="3315916"/>
            <a:ext cx="437984" cy="27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7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68122F-1D2C-AEEC-0974-9E66C64E8F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787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245FC9-ECEA-1B51-B7BB-A9038C38B2C3}"/>
              </a:ext>
            </a:extLst>
          </p:cNvPr>
          <p:cNvSpPr/>
          <p:nvPr/>
        </p:nvSpPr>
        <p:spPr bwMode="white">
          <a:xfrm>
            <a:off x="1416876" y="4248886"/>
            <a:ext cx="247556" cy="27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8CF1ED-2356-7C98-5BC3-24540EB3B425}"/>
              </a:ext>
            </a:extLst>
          </p:cNvPr>
          <p:cNvSpPr/>
          <p:nvPr/>
        </p:nvSpPr>
        <p:spPr bwMode="white">
          <a:xfrm>
            <a:off x="2902216" y="4248886"/>
            <a:ext cx="257078" cy="26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B6F4C3-01B1-0BCE-72D1-CAF357AD23AC}"/>
              </a:ext>
            </a:extLst>
          </p:cNvPr>
          <p:cNvSpPr/>
          <p:nvPr/>
        </p:nvSpPr>
        <p:spPr bwMode="white">
          <a:xfrm>
            <a:off x="3825793" y="4248886"/>
            <a:ext cx="238035" cy="27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1E1792-BC4C-1F9D-B850-5F1A0AE62EAE}"/>
              </a:ext>
            </a:extLst>
          </p:cNvPr>
          <p:cNvSpPr/>
          <p:nvPr/>
        </p:nvSpPr>
        <p:spPr bwMode="white">
          <a:xfrm>
            <a:off x="8662670" y="4248886"/>
            <a:ext cx="238035" cy="26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C6E0E3-A022-C3E1-8AEB-DF797F37727F}"/>
              </a:ext>
            </a:extLst>
          </p:cNvPr>
          <p:cNvSpPr/>
          <p:nvPr/>
        </p:nvSpPr>
        <p:spPr bwMode="white">
          <a:xfrm>
            <a:off x="10138488" y="4248886"/>
            <a:ext cx="257078" cy="26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443F6372-FDF2-2C23-C130-34EDA439611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9173"/>
          <a:stretch>
            <a:fillRect/>
          </a:stretch>
        </p:blipFill>
        <p:spPr>
          <a:xfrm>
            <a:off x="1199456" y="1772816"/>
            <a:ext cx="2952328" cy="228120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00BCC05-33E5-8037-7CC3-FAC5B36202B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7895" b="49495"/>
          <a:stretch>
            <a:fillRect/>
          </a:stretch>
        </p:blipFill>
        <p:spPr>
          <a:xfrm>
            <a:off x="6744072" y="1772816"/>
            <a:ext cx="4032448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15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D93B77-C2C4-F829-966F-EC6ABD5CB8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75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3535B4-5F9D-9DF8-D54A-4C11DA0E100B}"/>
              </a:ext>
            </a:extLst>
          </p:cNvPr>
          <p:cNvSpPr/>
          <p:nvPr/>
        </p:nvSpPr>
        <p:spPr bwMode="white">
          <a:xfrm>
            <a:off x="1255012" y="3302020"/>
            <a:ext cx="2028060" cy="31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A52F7D-409C-0C07-91B8-3D0763EA8921}"/>
              </a:ext>
            </a:extLst>
          </p:cNvPr>
          <p:cNvSpPr/>
          <p:nvPr/>
        </p:nvSpPr>
        <p:spPr bwMode="white">
          <a:xfrm>
            <a:off x="3940050" y="3302020"/>
            <a:ext cx="2199445" cy="31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500064-5777-154B-4ABE-5E6381406B90}"/>
              </a:ext>
            </a:extLst>
          </p:cNvPr>
          <p:cNvSpPr/>
          <p:nvPr/>
        </p:nvSpPr>
        <p:spPr bwMode="white">
          <a:xfrm>
            <a:off x="1255012" y="3912082"/>
            <a:ext cx="2199445" cy="31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FFD0F5-F154-0788-7223-5B7CB9B3346E}"/>
              </a:ext>
            </a:extLst>
          </p:cNvPr>
          <p:cNvSpPr/>
          <p:nvPr/>
        </p:nvSpPr>
        <p:spPr bwMode="white">
          <a:xfrm>
            <a:off x="4111435" y="3931146"/>
            <a:ext cx="1056876" cy="25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774A99-7FA1-D592-C636-64297021E83D}"/>
              </a:ext>
            </a:extLst>
          </p:cNvPr>
          <p:cNvSpPr/>
          <p:nvPr/>
        </p:nvSpPr>
        <p:spPr bwMode="white">
          <a:xfrm>
            <a:off x="1274055" y="4512611"/>
            <a:ext cx="3380100" cy="31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35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EC8192-21D6-F3FB-EB1C-DEB0FC321D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328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EDF498-8C4B-8374-4523-B3898EA9BBAD}"/>
              </a:ext>
            </a:extLst>
          </p:cNvPr>
          <p:cNvSpPr/>
          <p:nvPr/>
        </p:nvSpPr>
        <p:spPr bwMode="white">
          <a:xfrm>
            <a:off x="1283576" y="3300528"/>
            <a:ext cx="2028060" cy="304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0B91DA-C918-E945-347E-33027E5B2299}"/>
              </a:ext>
            </a:extLst>
          </p:cNvPr>
          <p:cNvSpPr/>
          <p:nvPr/>
        </p:nvSpPr>
        <p:spPr bwMode="white">
          <a:xfrm>
            <a:off x="1302619" y="3891101"/>
            <a:ext cx="2875465" cy="3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680240-ED41-DCE6-2598-F3503AEB5C99}"/>
              </a:ext>
            </a:extLst>
          </p:cNvPr>
          <p:cNvSpPr/>
          <p:nvPr/>
        </p:nvSpPr>
        <p:spPr bwMode="white">
          <a:xfrm>
            <a:off x="1293098" y="5148449"/>
            <a:ext cx="6243062" cy="3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475E9D-8D6A-D4A1-C2EB-8812A7317AC6}"/>
              </a:ext>
            </a:extLst>
          </p:cNvPr>
          <p:cNvSpPr/>
          <p:nvPr/>
        </p:nvSpPr>
        <p:spPr bwMode="white">
          <a:xfrm>
            <a:off x="1283576" y="5767597"/>
            <a:ext cx="2028060" cy="304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8B90D8-64A4-B928-5014-15D10B098C20}"/>
              </a:ext>
            </a:extLst>
          </p:cNvPr>
          <p:cNvSpPr/>
          <p:nvPr/>
        </p:nvSpPr>
        <p:spPr bwMode="white">
          <a:xfrm>
            <a:off x="1302619" y="6358169"/>
            <a:ext cx="2875465" cy="3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32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2025-07-24T17:37:20Z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