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10AC0-99F6-8563-AFD8-FE326E83B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09" r="60848" b="1"/>
          <a:stretch>
            <a:fillRect/>
          </a:stretch>
        </p:blipFill>
        <p:spPr>
          <a:xfrm>
            <a:off x="3876072" y="3192361"/>
            <a:ext cx="4439856" cy="4732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51A77-EDA5-878C-9394-99083540E9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6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F5BC6A-5506-2135-35A6-9364394E9FD1}"/>
              </a:ext>
            </a:extLst>
          </p:cNvPr>
          <p:cNvSpPr/>
          <p:nvPr/>
        </p:nvSpPr>
        <p:spPr bwMode="white">
          <a:xfrm>
            <a:off x="4120957" y="4076690"/>
            <a:ext cx="152342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466F61-976C-937F-0C70-CD6D22412926}"/>
              </a:ext>
            </a:extLst>
          </p:cNvPr>
          <p:cNvSpPr/>
          <p:nvPr/>
        </p:nvSpPr>
        <p:spPr bwMode="white">
          <a:xfrm>
            <a:off x="6634609" y="4076690"/>
            <a:ext cx="161863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617167-571F-376D-8AAE-710D02750915}"/>
              </a:ext>
            </a:extLst>
          </p:cNvPr>
          <p:cNvSpPr/>
          <p:nvPr/>
        </p:nvSpPr>
        <p:spPr bwMode="white">
          <a:xfrm>
            <a:off x="9329168" y="4076690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73BB62-E8F3-1D4D-383C-88840E4B09FD}"/>
              </a:ext>
            </a:extLst>
          </p:cNvPr>
          <p:cNvSpPr/>
          <p:nvPr/>
        </p:nvSpPr>
        <p:spPr bwMode="white">
          <a:xfrm>
            <a:off x="2235717" y="4677758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619328-93DC-F5C8-EE29-C454E3156F80}"/>
              </a:ext>
            </a:extLst>
          </p:cNvPr>
          <p:cNvSpPr/>
          <p:nvPr/>
        </p:nvSpPr>
        <p:spPr bwMode="white">
          <a:xfrm>
            <a:off x="4711284" y="4677758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7314F2-9725-719C-E3C1-6013DF38C242}"/>
              </a:ext>
            </a:extLst>
          </p:cNvPr>
          <p:cNvSpPr/>
          <p:nvPr/>
        </p:nvSpPr>
        <p:spPr bwMode="white">
          <a:xfrm>
            <a:off x="7367758" y="4677758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6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44B7A-FA71-462C-D0A8-0BC865728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0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F531A-FDCE-40DC-A2BE-C9804B5BE79D}"/>
              </a:ext>
            </a:extLst>
          </p:cNvPr>
          <p:cNvSpPr/>
          <p:nvPr/>
        </p:nvSpPr>
        <p:spPr bwMode="white">
          <a:xfrm>
            <a:off x="702770" y="2570333"/>
            <a:ext cx="4817833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1F281-B7E6-146B-D111-235BC93BC56B}"/>
              </a:ext>
            </a:extLst>
          </p:cNvPr>
          <p:cNvSpPr/>
          <p:nvPr/>
        </p:nvSpPr>
        <p:spPr bwMode="white">
          <a:xfrm>
            <a:off x="721813" y="3143241"/>
            <a:ext cx="2066146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544919-9AF8-38A6-8B6D-0EBE558C5E2B}"/>
              </a:ext>
            </a:extLst>
          </p:cNvPr>
          <p:cNvSpPr/>
          <p:nvPr/>
        </p:nvSpPr>
        <p:spPr bwMode="white">
          <a:xfrm>
            <a:off x="7958085" y="3744794"/>
            <a:ext cx="409420" cy="2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6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DD1E1-CE11-9B2D-DEB2-DE0D8CB0E0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7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09BDB-9F63-9FA2-4273-8CBCC094A940}"/>
              </a:ext>
            </a:extLst>
          </p:cNvPr>
          <p:cNvSpPr/>
          <p:nvPr/>
        </p:nvSpPr>
        <p:spPr bwMode="white">
          <a:xfrm>
            <a:off x="5691989" y="4175811"/>
            <a:ext cx="390377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00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63E98-763B-F233-73F9-9C11DAEEF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65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C3458-408F-94B4-36F3-D81727C3CDEB}"/>
              </a:ext>
            </a:extLst>
          </p:cNvPr>
          <p:cNvSpPr/>
          <p:nvPr/>
        </p:nvSpPr>
        <p:spPr bwMode="white">
          <a:xfrm>
            <a:off x="693249" y="1996444"/>
            <a:ext cx="2066146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0A0F8-C438-F3D6-3714-347B16607CD2}"/>
              </a:ext>
            </a:extLst>
          </p:cNvPr>
          <p:cNvSpPr/>
          <p:nvPr/>
        </p:nvSpPr>
        <p:spPr bwMode="white">
          <a:xfrm>
            <a:off x="702770" y="2549553"/>
            <a:ext cx="3875214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E46F92-75E2-C673-DA15-BCB59197F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07562"/>
            <a:ext cx="11340000" cy="23004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97E114-ED94-2118-2718-28CBD5BD4BAE}"/>
              </a:ext>
            </a:extLst>
          </p:cNvPr>
          <p:cNvSpPr/>
          <p:nvPr/>
        </p:nvSpPr>
        <p:spPr bwMode="white">
          <a:xfrm>
            <a:off x="712292" y="3847102"/>
            <a:ext cx="4231580" cy="40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12413E-E804-9E71-76D2-1F83F9EC4D41}"/>
              </a:ext>
            </a:extLst>
          </p:cNvPr>
          <p:cNvSpPr/>
          <p:nvPr/>
        </p:nvSpPr>
        <p:spPr bwMode="white">
          <a:xfrm>
            <a:off x="693249" y="4534370"/>
            <a:ext cx="2218488" cy="2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F3D07D-E53A-0C62-1269-B00159823D60}"/>
              </a:ext>
            </a:extLst>
          </p:cNvPr>
          <p:cNvSpPr/>
          <p:nvPr/>
        </p:nvSpPr>
        <p:spPr bwMode="white">
          <a:xfrm>
            <a:off x="702770" y="5088003"/>
            <a:ext cx="4385118" cy="4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7984A7-0CC8-855D-4528-A06C9EFBAB92}"/>
              </a:ext>
            </a:extLst>
          </p:cNvPr>
          <p:cNvSpPr/>
          <p:nvPr/>
        </p:nvSpPr>
        <p:spPr bwMode="white">
          <a:xfrm>
            <a:off x="5234962" y="5088003"/>
            <a:ext cx="1866196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276C589-D5B2-E2DE-65DB-5DE3ECEA59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9" t="31503" r="16399" b="30761"/>
          <a:stretch>
            <a:fillRect/>
          </a:stretch>
        </p:blipFill>
        <p:spPr>
          <a:xfrm>
            <a:off x="5087888" y="1109455"/>
            <a:ext cx="7081022" cy="151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2025-07-26T09:03:13Z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