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5" r:id="rId3"/>
    <p:sldId id="344" r:id="rId4"/>
    <p:sldId id="342" r:id="rId5"/>
    <p:sldId id="341" r:id="rId6"/>
    <p:sldId id="339" r:id="rId7"/>
    <p:sldId id="338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8" autoAdjust="0"/>
    <p:restoredTop sz="94660"/>
  </p:normalViewPr>
  <p:slideViewPr>
    <p:cSldViewPr showGuides="1">
      <p:cViewPr>
        <p:scale>
          <a:sx n="66" d="100"/>
          <a:sy n="66" d="100"/>
        </p:scale>
        <p:origin x="112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3D13D-EE85-D68A-D1E1-DAAB8523DC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27175"/>
            <a:ext cx="11340000" cy="60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EB6C3-AD52-3723-6999-F3C1A2595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8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772BCE-907D-5995-BACA-2195B7DB8D51}"/>
              </a:ext>
            </a:extLst>
          </p:cNvPr>
          <p:cNvSpPr/>
          <p:nvPr/>
        </p:nvSpPr>
        <p:spPr bwMode="white">
          <a:xfrm>
            <a:off x="1673954" y="3997718"/>
            <a:ext cx="257078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AA896C-88B2-4B1A-D436-A1CC96BF20F9}"/>
              </a:ext>
            </a:extLst>
          </p:cNvPr>
          <p:cNvSpPr/>
          <p:nvPr/>
        </p:nvSpPr>
        <p:spPr bwMode="white">
          <a:xfrm>
            <a:off x="2178589" y="4007250"/>
            <a:ext cx="314206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6C4480-2CDE-055F-7C2F-08F0A623255F}"/>
              </a:ext>
            </a:extLst>
          </p:cNvPr>
          <p:cNvSpPr/>
          <p:nvPr/>
        </p:nvSpPr>
        <p:spPr bwMode="white">
          <a:xfrm>
            <a:off x="2759395" y="3997718"/>
            <a:ext cx="257078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D8B07B-ACA1-06A9-2C77-5BE6C7A12443}"/>
              </a:ext>
            </a:extLst>
          </p:cNvPr>
          <p:cNvSpPr/>
          <p:nvPr/>
        </p:nvSpPr>
        <p:spPr bwMode="white">
          <a:xfrm>
            <a:off x="3606801" y="3997718"/>
            <a:ext cx="409420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D12B8E-5D60-ADA9-EAF6-D9608A3290D2}"/>
              </a:ext>
            </a:extLst>
          </p:cNvPr>
          <p:cNvSpPr/>
          <p:nvPr/>
        </p:nvSpPr>
        <p:spPr bwMode="white">
          <a:xfrm>
            <a:off x="4444685" y="3969123"/>
            <a:ext cx="390377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0DACE0-E0D4-76E1-FDAB-E96D6B037D3C}"/>
              </a:ext>
            </a:extLst>
          </p:cNvPr>
          <p:cNvSpPr/>
          <p:nvPr/>
        </p:nvSpPr>
        <p:spPr bwMode="white">
          <a:xfrm>
            <a:off x="7701007" y="3997718"/>
            <a:ext cx="247556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D75A49-D8D5-3C5F-048E-215ACEA56E30}"/>
              </a:ext>
            </a:extLst>
          </p:cNvPr>
          <p:cNvSpPr/>
          <p:nvPr/>
        </p:nvSpPr>
        <p:spPr bwMode="white">
          <a:xfrm>
            <a:off x="8205642" y="4007250"/>
            <a:ext cx="314205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005F8D-7C6C-5E66-E904-A114C7B1728C}"/>
              </a:ext>
            </a:extLst>
          </p:cNvPr>
          <p:cNvSpPr/>
          <p:nvPr/>
        </p:nvSpPr>
        <p:spPr bwMode="white">
          <a:xfrm>
            <a:off x="8786448" y="4007250"/>
            <a:ext cx="247556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DEDC81-22BD-F295-957B-432FAB1459D1}"/>
              </a:ext>
            </a:extLst>
          </p:cNvPr>
          <p:cNvSpPr/>
          <p:nvPr/>
        </p:nvSpPr>
        <p:spPr bwMode="white">
          <a:xfrm>
            <a:off x="9633853" y="4007250"/>
            <a:ext cx="409420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ACF1ED-956A-F061-B672-28103338731F}"/>
              </a:ext>
            </a:extLst>
          </p:cNvPr>
          <p:cNvSpPr/>
          <p:nvPr/>
        </p:nvSpPr>
        <p:spPr bwMode="white">
          <a:xfrm>
            <a:off x="10462216" y="3959591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50EAAC-87F1-22ED-376F-F356E2E1C2C7}"/>
              </a:ext>
            </a:extLst>
          </p:cNvPr>
          <p:cNvSpPr/>
          <p:nvPr/>
        </p:nvSpPr>
        <p:spPr bwMode="white">
          <a:xfrm>
            <a:off x="2864130" y="4693530"/>
            <a:ext cx="1494861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B88FC3A-2B10-B248-5067-88D999774927}"/>
              </a:ext>
            </a:extLst>
          </p:cNvPr>
          <p:cNvSpPr/>
          <p:nvPr/>
        </p:nvSpPr>
        <p:spPr bwMode="white">
          <a:xfrm>
            <a:off x="8872141" y="4693530"/>
            <a:ext cx="1513903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15C9D-AB86-0A61-941E-F52F3FBAD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9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34BBD5-6B14-39E3-2E69-D8447D5FD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32463"/>
            <a:ext cx="4820508" cy="216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6333C-02EA-5A3F-CC7F-A53A5D023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2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2C2D4F-3B31-A3B1-9FFB-66DDC143FE7D}"/>
              </a:ext>
            </a:extLst>
          </p:cNvPr>
          <p:cNvSpPr/>
          <p:nvPr/>
        </p:nvSpPr>
        <p:spPr bwMode="white">
          <a:xfrm>
            <a:off x="2999656" y="3356992"/>
            <a:ext cx="2952328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E41B02-FB02-3EBD-6913-49E446AC2416}"/>
              </a:ext>
            </a:extLst>
          </p:cNvPr>
          <p:cNvSpPr/>
          <p:nvPr/>
        </p:nvSpPr>
        <p:spPr bwMode="white">
          <a:xfrm>
            <a:off x="7501057" y="4839324"/>
            <a:ext cx="1980453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7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C568B-CFC7-1809-8691-03916949E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8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50405-22F6-C0B3-981D-830E4958BB26}"/>
              </a:ext>
            </a:extLst>
          </p:cNvPr>
          <p:cNvSpPr/>
          <p:nvPr/>
        </p:nvSpPr>
        <p:spPr bwMode="white">
          <a:xfrm>
            <a:off x="1502569" y="4074760"/>
            <a:ext cx="2018539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BFE77-5AE7-ACF4-F0BF-B308F9B7E9DB}"/>
              </a:ext>
            </a:extLst>
          </p:cNvPr>
          <p:cNvSpPr/>
          <p:nvPr/>
        </p:nvSpPr>
        <p:spPr bwMode="white">
          <a:xfrm>
            <a:off x="1512090" y="4665887"/>
            <a:ext cx="4208463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F42A9-7504-5FA3-4B35-BE830D5BF3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19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94366-55BE-1B70-AFCE-B8AB276E3C59}"/>
              </a:ext>
            </a:extLst>
          </p:cNvPr>
          <p:cNvSpPr/>
          <p:nvPr/>
        </p:nvSpPr>
        <p:spPr bwMode="white">
          <a:xfrm>
            <a:off x="6253753" y="2034962"/>
            <a:ext cx="2028060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337D5E-DC62-E1A9-4339-B64DABF61763}"/>
              </a:ext>
            </a:extLst>
          </p:cNvPr>
          <p:cNvSpPr/>
          <p:nvPr/>
        </p:nvSpPr>
        <p:spPr bwMode="white">
          <a:xfrm>
            <a:off x="6263274" y="2655110"/>
            <a:ext cx="1056876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334DC6-D924-B5B2-1FC2-7995138A7A7A}"/>
              </a:ext>
            </a:extLst>
          </p:cNvPr>
          <p:cNvSpPr/>
          <p:nvPr/>
        </p:nvSpPr>
        <p:spPr bwMode="white">
          <a:xfrm>
            <a:off x="6282317" y="3218014"/>
            <a:ext cx="2951637" cy="30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28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273D5-F46D-11C5-A055-CD184ED49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5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905E5-2ACC-92EA-B0D4-00E1C0354A69}"/>
              </a:ext>
            </a:extLst>
          </p:cNvPr>
          <p:cNvSpPr/>
          <p:nvPr/>
        </p:nvSpPr>
        <p:spPr bwMode="white">
          <a:xfrm>
            <a:off x="721813" y="2653611"/>
            <a:ext cx="2351788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FC667A-FFF5-43F5-C510-88594BD65C2E}"/>
              </a:ext>
            </a:extLst>
          </p:cNvPr>
          <p:cNvSpPr/>
          <p:nvPr/>
        </p:nvSpPr>
        <p:spPr bwMode="white">
          <a:xfrm>
            <a:off x="731335" y="3244517"/>
            <a:ext cx="3541964" cy="3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FC276-F0FD-D8F8-2C3C-EC9F853D8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93B4B4-A73A-09F7-5139-A3B3567ED059}"/>
              </a:ext>
            </a:extLst>
          </p:cNvPr>
          <p:cNvSpPr/>
          <p:nvPr/>
        </p:nvSpPr>
        <p:spPr bwMode="white">
          <a:xfrm>
            <a:off x="1283576" y="3274838"/>
            <a:ext cx="2018539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C683AC-C066-8EA9-DA63-2119062B943E}"/>
              </a:ext>
            </a:extLst>
          </p:cNvPr>
          <p:cNvSpPr/>
          <p:nvPr/>
        </p:nvSpPr>
        <p:spPr bwMode="white">
          <a:xfrm>
            <a:off x="1293098" y="3847164"/>
            <a:ext cx="2875465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A40D4C-E722-8DD0-3425-84D87502213F}"/>
              </a:ext>
            </a:extLst>
          </p:cNvPr>
          <p:cNvSpPr/>
          <p:nvPr/>
        </p:nvSpPr>
        <p:spPr bwMode="white">
          <a:xfrm>
            <a:off x="1302619" y="5068128"/>
            <a:ext cx="9235768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DC282-D610-4060-1FDB-39C2C5EB32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6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B9F8AD-3EAE-0AE1-EEB0-CA111643A642}"/>
              </a:ext>
            </a:extLst>
          </p:cNvPr>
          <p:cNvSpPr/>
          <p:nvPr/>
        </p:nvSpPr>
        <p:spPr bwMode="white">
          <a:xfrm>
            <a:off x="874156" y="1957814"/>
            <a:ext cx="4208463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860EF-B54F-BCFC-DE5E-184B5AFC9D5D}"/>
              </a:ext>
            </a:extLst>
          </p:cNvPr>
          <p:cNvSpPr/>
          <p:nvPr/>
        </p:nvSpPr>
        <p:spPr bwMode="white">
          <a:xfrm>
            <a:off x="845591" y="2558208"/>
            <a:ext cx="1856675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85627-69CB-7794-696D-EE5C6D6E6FEF}"/>
              </a:ext>
            </a:extLst>
          </p:cNvPr>
          <p:cNvSpPr/>
          <p:nvPr/>
        </p:nvSpPr>
        <p:spPr bwMode="white">
          <a:xfrm>
            <a:off x="855113" y="3130012"/>
            <a:ext cx="4379848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BB358-32C1-FB81-2365-44847A269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3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DADB9-4C75-FD50-945F-C5E38242B8C6}"/>
              </a:ext>
            </a:extLst>
          </p:cNvPr>
          <p:cNvSpPr/>
          <p:nvPr/>
        </p:nvSpPr>
        <p:spPr bwMode="white">
          <a:xfrm>
            <a:off x="731334" y="4863639"/>
            <a:ext cx="10693257" cy="10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9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A4AB1-A7F0-83FA-CB5C-74C16EB611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4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AD026-E77D-8138-BDC1-F8667A802FE6}"/>
              </a:ext>
            </a:extLst>
          </p:cNvPr>
          <p:cNvSpPr/>
          <p:nvPr/>
        </p:nvSpPr>
        <p:spPr bwMode="white">
          <a:xfrm>
            <a:off x="7739093" y="2159467"/>
            <a:ext cx="1513903" cy="3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F7349E-2280-7352-E407-9D2FDC46F1AD}"/>
              </a:ext>
            </a:extLst>
          </p:cNvPr>
          <p:cNvSpPr/>
          <p:nvPr/>
        </p:nvSpPr>
        <p:spPr bwMode="white">
          <a:xfrm>
            <a:off x="2273803" y="3581761"/>
            <a:ext cx="380856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B3D69C-8742-C1E0-9D32-5D678BC28A30}"/>
              </a:ext>
            </a:extLst>
          </p:cNvPr>
          <p:cNvSpPr/>
          <p:nvPr/>
        </p:nvSpPr>
        <p:spPr bwMode="white">
          <a:xfrm>
            <a:off x="6234710" y="3572215"/>
            <a:ext cx="752191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64F809-63FE-7645-A287-650D607F47C4}"/>
              </a:ext>
            </a:extLst>
          </p:cNvPr>
          <p:cNvSpPr/>
          <p:nvPr/>
        </p:nvSpPr>
        <p:spPr bwMode="white">
          <a:xfrm>
            <a:off x="8976321" y="3429000"/>
            <a:ext cx="457584" cy="43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C882FE-6B29-67C3-2EDD-29CC14E4A892}"/>
              </a:ext>
            </a:extLst>
          </p:cNvPr>
          <p:cNvSpPr/>
          <p:nvPr/>
        </p:nvSpPr>
        <p:spPr bwMode="white">
          <a:xfrm>
            <a:off x="1921511" y="4288134"/>
            <a:ext cx="352292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B4B2C1-30F8-3132-E016-159F3A6E05DA}"/>
              </a:ext>
            </a:extLst>
          </p:cNvPr>
          <p:cNvSpPr/>
          <p:nvPr/>
        </p:nvSpPr>
        <p:spPr bwMode="white">
          <a:xfrm>
            <a:off x="5472997" y="4297680"/>
            <a:ext cx="390377" cy="2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F73C89-E7E8-67FE-FB4A-2C3F225A0DE7}"/>
              </a:ext>
            </a:extLst>
          </p:cNvPr>
          <p:cNvSpPr/>
          <p:nvPr/>
        </p:nvSpPr>
        <p:spPr bwMode="white">
          <a:xfrm>
            <a:off x="9433904" y="4269043"/>
            <a:ext cx="390377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8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19F28-544B-DCBF-67C4-E20856AFE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2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014964-50B2-3606-EA4F-63C7C81B3ADC}"/>
              </a:ext>
            </a:extLst>
          </p:cNvPr>
          <p:cNvSpPr/>
          <p:nvPr/>
        </p:nvSpPr>
        <p:spPr bwMode="white">
          <a:xfrm>
            <a:off x="4558942" y="1462147"/>
            <a:ext cx="418942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4B5B3C-9ECF-6011-036E-3D14A10B7012}"/>
              </a:ext>
            </a:extLst>
          </p:cNvPr>
          <p:cNvSpPr/>
          <p:nvPr/>
        </p:nvSpPr>
        <p:spPr bwMode="white">
          <a:xfrm>
            <a:off x="9443425" y="1462147"/>
            <a:ext cx="428463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344B59-5919-DE40-457E-896BDC1859AA}"/>
              </a:ext>
            </a:extLst>
          </p:cNvPr>
          <p:cNvSpPr/>
          <p:nvPr/>
        </p:nvSpPr>
        <p:spPr bwMode="white">
          <a:xfrm>
            <a:off x="5634861" y="2167063"/>
            <a:ext cx="247556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E8DFB-108A-C48A-6D4F-24909902F548}"/>
              </a:ext>
            </a:extLst>
          </p:cNvPr>
          <p:cNvSpPr/>
          <p:nvPr/>
        </p:nvSpPr>
        <p:spPr bwMode="white">
          <a:xfrm>
            <a:off x="9443425" y="2167063"/>
            <a:ext cx="399899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B1CB74-2C64-2751-F0C8-3EBA774F4CC7}"/>
              </a:ext>
            </a:extLst>
          </p:cNvPr>
          <p:cNvSpPr/>
          <p:nvPr/>
        </p:nvSpPr>
        <p:spPr bwMode="white">
          <a:xfrm>
            <a:off x="4016221" y="2871979"/>
            <a:ext cx="428463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1DC16A-B552-94DB-3608-E97966DE59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3899"/>
            <a:ext cx="11340000" cy="334882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34C3F0-A033-56E1-BFB7-135A2A5FE104}"/>
              </a:ext>
            </a:extLst>
          </p:cNvPr>
          <p:cNvSpPr/>
          <p:nvPr/>
        </p:nvSpPr>
        <p:spPr bwMode="white">
          <a:xfrm>
            <a:off x="2816523" y="4358897"/>
            <a:ext cx="399899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B2E7AA-1BC5-928A-02E1-4EEE1A4D06A7}"/>
              </a:ext>
            </a:extLst>
          </p:cNvPr>
          <p:cNvSpPr/>
          <p:nvPr/>
        </p:nvSpPr>
        <p:spPr bwMode="white">
          <a:xfrm>
            <a:off x="4482770" y="4358897"/>
            <a:ext cx="428463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85E03C-B8F6-8C3A-180F-6E803031C6FA}"/>
              </a:ext>
            </a:extLst>
          </p:cNvPr>
          <p:cNvSpPr/>
          <p:nvPr/>
        </p:nvSpPr>
        <p:spPr bwMode="white">
          <a:xfrm>
            <a:off x="3568715" y="5064916"/>
            <a:ext cx="409420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048937-81C1-0725-57FB-0AC67B304662}"/>
              </a:ext>
            </a:extLst>
          </p:cNvPr>
          <p:cNvSpPr/>
          <p:nvPr/>
        </p:nvSpPr>
        <p:spPr bwMode="white">
          <a:xfrm>
            <a:off x="5796725" y="5055376"/>
            <a:ext cx="247556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AB07AB-5BD2-732F-77CF-B7136674B405}"/>
              </a:ext>
            </a:extLst>
          </p:cNvPr>
          <p:cNvSpPr/>
          <p:nvPr/>
        </p:nvSpPr>
        <p:spPr bwMode="white">
          <a:xfrm>
            <a:off x="7310629" y="5055376"/>
            <a:ext cx="238035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3EA01E-865A-1CCC-BD70-C831A66A8445}"/>
              </a:ext>
            </a:extLst>
          </p:cNvPr>
          <p:cNvSpPr/>
          <p:nvPr/>
        </p:nvSpPr>
        <p:spPr bwMode="white">
          <a:xfrm>
            <a:off x="3768664" y="6238435"/>
            <a:ext cx="371335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542B1E-ECC6-D290-91D8-B4698C56CBE3}"/>
              </a:ext>
            </a:extLst>
          </p:cNvPr>
          <p:cNvSpPr/>
          <p:nvPr/>
        </p:nvSpPr>
        <p:spPr bwMode="white">
          <a:xfrm>
            <a:off x="4606549" y="6238435"/>
            <a:ext cx="371335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2F211CA-5E6D-4249-E7F7-EB411DC5042E}"/>
              </a:ext>
            </a:extLst>
          </p:cNvPr>
          <p:cNvSpPr/>
          <p:nvPr/>
        </p:nvSpPr>
        <p:spPr bwMode="white">
          <a:xfrm>
            <a:off x="5425390" y="6238435"/>
            <a:ext cx="399899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2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4BFC6-296B-5ABD-F109-B8C4738914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2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C1299-70EB-21F0-7DE7-93DA7691E566}"/>
              </a:ext>
            </a:extLst>
          </p:cNvPr>
          <p:cNvSpPr/>
          <p:nvPr/>
        </p:nvSpPr>
        <p:spPr bwMode="white">
          <a:xfrm>
            <a:off x="8377027" y="1452812"/>
            <a:ext cx="1647204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2ACE8-5D9D-D808-2C1D-3D08C8B78BEC}"/>
              </a:ext>
            </a:extLst>
          </p:cNvPr>
          <p:cNvSpPr/>
          <p:nvPr/>
        </p:nvSpPr>
        <p:spPr bwMode="white">
          <a:xfrm>
            <a:off x="1274055" y="2148782"/>
            <a:ext cx="1571032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3D2390-77A9-D69E-2A8A-3EC3FEF05A1D}"/>
              </a:ext>
            </a:extLst>
          </p:cNvPr>
          <p:cNvSpPr/>
          <p:nvPr/>
        </p:nvSpPr>
        <p:spPr bwMode="white">
          <a:xfrm>
            <a:off x="1654911" y="3769535"/>
            <a:ext cx="390377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00FE7F-1765-5669-4361-C729ABEFE7A6}"/>
              </a:ext>
            </a:extLst>
          </p:cNvPr>
          <p:cNvSpPr/>
          <p:nvPr/>
        </p:nvSpPr>
        <p:spPr bwMode="white">
          <a:xfrm>
            <a:off x="5234962" y="3779069"/>
            <a:ext cx="399899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70DD04-CC54-6813-C853-E599A3A770A0}"/>
              </a:ext>
            </a:extLst>
          </p:cNvPr>
          <p:cNvSpPr/>
          <p:nvPr/>
        </p:nvSpPr>
        <p:spPr bwMode="white">
          <a:xfrm>
            <a:off x="1654911" y="4665716"/>
            <a:ext cx="399899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23577F-87CE-3F4E-36E3-A3EDE619F4EF}"/>
              </a:ext>
            </a:extLst>
          </p:cNvPr>
          <p:cNvSpPr/>
          <p:nvPr/>
        </p:nvSpPr>
        <p:spPr bwMode="white">
          <a:xfrm>
            <a:off x="5225440" y="4675250"/>
            <a:ext cx="409420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B7A71E-EF17-F59C-0CCC-A49D61301EF8}"/>
              </a:ext>
            </a:extLst>
          </p:cNvPr>
          <p:cNvSpPr/>
          <p:nvPr/>
        </p:nvSpPr>
        <p:spPr bwMode="white">
          <a:xfrm>
            <a:off x="8805491" y="4665716"/>
            <a:ext cx="399899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721398-401A-AA33-CB0B-DA70012310F3}"/>
              </a:ext>
            </a:extLst>
          </p:cNvPr>
          <p:cNvSpPr/>
          <p:nvPr/>
        </p:nvSpPr>
        <p:spPr bwMode="white">
          <a:xfrm>
            <a:off x="8800730" y="3757777"/>
            <a:ext cx="399899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8603D-ED30-AAA3-C785-EFBDA2E9DC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82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E48FA9-A3D1-341F-AC60-0DC704CFBFA1}"/>
              </a:ext>
            </a:extLst>
          </p:cNvPr>
          <p:cNvSpPr/>
          <p:nvPr/>
        </p:nvSpPr>
        <p:spPr bwMode="white">
          <a:xfrm>
            <a:off x="3187858" y="2171266"/>
            <a:ext cx="409420" cy="27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B4F78-7E8D-4E6A-4B2F-55E208918E2D}"/>
              </a:ext>
            </a:extLst>
          </p:cNvPr>
          <p:cNvSpPr/>
          <p:nvPr/>
        </p:nvSpPr>
        <p:spPr bwMode="white">
          <a:xfrm>
            <a:off x="6358488" y="2171266"/>
            <a:ext cx="1571032" cy="27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7C25AA-F121-1011-66E4-B541E8A5E0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2273"/>
            <a:ext cx="11340000" cy="131365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2C35D-EECC-D455-96C9-E9B527B66639}"/>
              </a:ext>
            </a:extLst>
          </p:cNvPr>
          <p:cNvSpPr/>
          <p:nvPr/>
        </p:nvSpPr>
        <p:spPr bwMode="white">
          <a:xfrm>
            <a:off x="8624584" y="3445671"/>
            <a:ext cx="428463" cy="27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8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56B22-D2E8-0109-6DEA-74F11EBD4F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5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DA76B-ED4E-8B31-52A2-147C5B7557FC}"/>
              </a:ext>
            </a:extLst>
          </p:cNvPr>
          <p:cNvSpPr/>
          <p:nvPr/>
        </p:nvSpPr>
        <p:spPr bwMode="white">
          <a:xfrm>
            <a:off x="9795717" y="2120768"/>
            <a:ext cx="418942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18DF6C-B5E3-6E43-9ACD-1C1D06A6931D}"/>
              </a:ext>
            </a:extLst>
          </p:cNvPr>
          <p:cNvSpPr/>
          <p:nvPr/>
        </p:nvSpPr>
        <p:spPr bwMode="white">
          <a:xfrm>
            <a:off x="3016473" y="4047866"/>
            <a:ext cx="418942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66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358FA-20F9-75A6-CF5D-C83189B05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4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ED503E-58EF-A2D5-954D-C20697F784FB}"/>
              </a:ext>
            </a:extLst>
          </p:cNvPr>
          <p:cNvSpPr/>
          <p:nvPr/>
        </p:nvSpPr>
        <p:spPr bwMode="white">
          <a:xfrm>
            <a:off x="4301863" y="1387011"/>
            <a:ext cx="418942" cy="35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50873B-F4EC-3611-E97A-BDA042F378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08912"/>
            <a:ext cx="11340000" cy="19201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C02B01-1D5D-D363-8313-7F8302AAE720}"/>
              </a:ext>
            </a:extLst>
          </p:cNvPr>
          <p:cNvSpPr/>
          <p:nvPr/>
        </p:nvSpPr>
        <p:spPr bwMode="white">
          <a:xfrm>
            <a:off x="3740100" y="3301823"/>
            <a:ext cx="418942" cy="36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FB87269-71B1-18AD-0388-F321F57C8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57753"/>
            <a:ext cx="11340000" cy="195755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938A4F-995D-81E4-406D-4C6C05550DCB}"/>
              </a:ext>
            </a:extLst>
          </p:cNvPr>
          <p:cNvSpPr/>
          <p:nvPr/>
        </p:nvSpPr>
        <p:spPr bwMode="white">
          <a:xfrm>
            <a:off x="3359244" y="5259871"/>
            <a:ext cx="418942" cy="36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3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3FDCF04-BBED-8F2D-253D-6B913A060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198" y="1325718"/>
            <a:ext cx="11340000" cy="441267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C3AA8E5-BE67-7BFE-6E79-332032C4F0AD}"/>
              </a:ext>
            </a:extLst>
          </p:cNvPr>
          <p:cNvCxnSpPr>
            <a:cxnSpLocks/>
          </p:cNvCxnSpPr>
          <p:nvPr/>
        </p:nvCxnSpPr>
        <p:spPr>
          <a:xfrm>
            <a:off x="3071664" y="2968400"/>
            <a:ext cx="2448272" cy="51674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847B5EC-56DE-D51F-6150-E98557BF964C}"/>
              </a:ext>
            </a:extLst>
          </p:cNvPr>
          <p:cNvCxnSpPr>
            <a:cxnSpLocks/>
          </p:cNvCxnSpPr>
          <p:nvPr/>
        </p:nvCxnSpPr>
        <p:spPr>
          <a:xfrm flipV="1">
            <a:off x="3719736" y="2968400"/>
            <a:ext cx="1800200" cy="58507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6028E51-DFCA-FF01-E3E0-2ED96826C957}"/>
              </a:ext>
            </a:extLst>
          </p:cNvPr>
          <p:cNvCxnSpPr>
            <a:cxnSpLocks/>
          </p:cNvCxnSpPr>
          <p:nvPr/>
        </p:nvCxnSpPr>
        <p:spPr>
          <a:xfrm flipV="1">
            <a:off x="7464152" y="2946979"/>
            <a:ext cx="679744" cy="60649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BF7AD6A-12CC-F52C-64F9-2E7DD2009D14}"/>
              </a:ext>
            </a:extLst>
          </p:cNvPr>
          <p:cNvCxnSpPr>
            <a:cxnSpLocks/>
          </p:cNvCxnSpPr>
          <p:nvPr/>
        </p:nvCxnSpPr>
        <p:spPr>
          <a:xfrm flipV="1">
            <a:off x="9480376" y="2968400"/>
            <a:ext cx="1080120" cy="52209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BE7301E-C90B-269F-F873-1E037C10A25A}"/>
              </a:ext>
            </a:extLst>
          </p:cNvPr>
          <p:cNvCxnSpPr>
            <a:cxnSpLocks/>
          </p:cNvCxnSpPr>
          <p:nvPr/>
        </p:nvCxnSpPr>
        <p:spPr>
          <a:xfrm flipV="1">
            <a:off x="2207568" y="4221088"/>
            <a:ext cx="1584176" cy="8101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A2888C0-88B2-9B09-3B81-813443548BB8}"/>
              </a:ext>
            </a:extLst>
          </p:cNvPr>
          <p:cNvCxnSpPr>
            <a:cxnSpLocks/>
          </p:cNvCxnSpPr>
          <p:nvPr/>
        </p:nvCxnSpPr>
        <p:spPr>
          <a:xfrm>
            <a:off x="5535464" y="4283193"/>
            <a:ext cx="1841745" cy="74802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9534741-0ED8-6B4C-93BE-60C08528B56A}"/>
              </a:ext>
            </a:extLst>
          </p:cNvPr>
          <p:cNvCxnSpPr>
            <a:cxnSpLocks/>
          </p:cNvCxnSpPr>
          <p:nvPr/>
        </p:nvCxnSpPr>
        <p:spPr>
          <a:xfrm flipV="1">
            <a:off x="4781224" y="4283193"/>
            <a:ext cx="2682928" cy="72172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B6ABF12-8421-96A9-97A7-51F78DC6E16B}"/>
              </a:ext>
            </a:extLst>
          </p:cNvPr>
          <p:cNvCxnSpPr>
            <a:cxnSpLocks/>
          </p:cNvCxnSpPr>
          <p:nvPr/>
        </p:nvCxnSpPr>
        <p:spPr>
          <a:xfrm>
            <a:off x="9321425" y="4243979"/>
            <a:ext cx="590999" cy="78723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18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4547B-AFC7-0AA1-C891-CB16A94F4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5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2D261-CB32-DF5F-65B9-7279750FB04A}"/>
              </a:ext>
            </a:extLst>
          </p:cNvPr>
          <p:cNvSpPr/>
          <p:nvPr/>
        </p:nvSpPr>
        <p:spPr bwMode="white">
          <a:xfrm>
            <a:off x="2254760" y="2170355"/>
            <a:ext cx="437984" cy="2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7EDEB-12D9-DFA7-4944-24552DCB03D3}"/>
              </a:ext>
            </a:extLst>
          </p:cNvPr>
          <p:cNvSpPr/>
          <p:nvPr/>
        </p:nvSpPr>
        <p:spPr bwMode="white">
          <a:xfrm>
            <a:off x="4892191" y="2170355"/>
            <a:ext cx="380856" cy="2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C64C05-B937-A563-8DE9-FB70F2788637}"/>
              </a:ext>
            </a:extLst>
          </p:cNvPr>
          <p:cNvSpPr/>
          <p:nvPr/>
        </p:nvSpPr>
        <p:spPr bwMode="white">
          <a:xfrm>
            <a:off x="7529622" y="2170355"/>
            <a:ext cx="428463" cy="2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E615B2-85A5-B7BF-86AF-992D0BB6C490}"/>
              </a:ext>
            </a:extLst>
          </p:cNvPr>
          <p:cNvSpPr/>
          <p:nvPr/>
        </p:nvSpPr>
        <p:spPr bwMode="white">
          <a:xfrm>
            <a:off x="10186095" y="2170355"/>
            <a:ext cx="409420" cy="2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D27033-41BF-35B1-E1B3-3E51449E17BB}"/>
              </a:ext>
            </a:extLst>
          </p:cNvPr>
          <p:cNvSpPr/>
          <p:nvPr/>
        </p:nvSpPr>
        <p:spPr bwMode="white">
          <a:xfrm>
            <a:off x="2283324" y="2820378"/>
            <a:ext cx="399899" cy="2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D90ABB-A3D4-6EF5-F51D-DB0C08070ABE}"/>
              </a:ext>
            </a:extLst>
          </p:cNvPr>
          <p:cNvSpPr/>
          <p:nvPr/>
        </p:nvSpPr>
        <p:spPr bwMode="white">
          <a:xfrm>
            <a:off x="4892191" y="2820378"/>
            <a:ext cx="428463" cy="2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D8AA20-07C6-0825-8525-CB847D5C3795}"/>
              </a:ext>
            </a:extLst>
          </p:cNvPr>
          <p:cNvSpPr/>
          <p:nvPr/>
        </p:nvSpPr>
        <p:spPr bwMode="white">
          <a:xfrm>
            <a:off x="7529622" y="2820378"/>
            <a:ext cx="428463" cy="2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B999A3-FEA6-FFC3-DE21-605E0BDCDB91}"/>
              </a:ext>
            </a:extLst>
          </p:cNvPr>
          <p:cNvSpPr/>
          <p:nvPr/>
        </p:nvSpPr>
        <p:spPr bwMode="white">
          <a:xfrm>
            <a:off x="10167052" y="2820378"/>
            <a:ext cx="418942" cy="2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0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2025-07-24T15:57:56Z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