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868DF-CD4A-C5A5-43E8-8AAAF8854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3876072" y="3172195"/>
            <a:ext cx="4439856" cy="5136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71C69-910F-8DFB-0005-7A86329F4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8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598FC-2C33-6213-7154-527A65CDA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34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DC9B9-942B-4AF3-5A5B-0B2D258C9F9E}"/>
              </a:ext>
            </a:extLst>
          </p:cNvPr>
          <p:cNvSpPr/>
          <p:nvPr/>
        </p:nvSpPr>
        <p:spPr bwMode="white">
          <a:xfrm>
            <a:off x="8605541" y="4787051"/>
            <a:ext cx="1580554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59EDBC-2325-8A96-5BDF-1E88828D8504}"/>
              </a:ext>
            </a:extLst>
          </p:cNvPr>
          <p:cNvSpPr/>
          <p:nvPr/>
        </p:nvSpPr>
        <p:spPr bwMode="white">
          <a:xfrm>
            <a:off x="1197884" y="5311029"/>
            <a:ext cx="2066146" cy="2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B0AFDB-8DBC-F4C2-061A-3F4C8BB510CC}"/>
              </a:ext>
            </a:extLst>
          </p:cNvPr>
          <p:cNvSpPr/>
          <p:nvPr/>
        </p:nvSpPr>
        <p:spPr bwMode="white">
          <a:xfrm>
            <a:off x="8481763" y="5263395"/>
            <a:ext cx="723627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3D9BA4-5E55-CD96-F742-9CAAFE91B3B3}"/>
              </a:ext>
            </a:extLst>
          </p:cNvPr>
          <p:cNvSpPr/>
          <p:nvPr/>
        </p:nvSpPr>
        <p:spPr bwMode="white">
          <a:xfrm>
            <a:off x="10605037" y="5253868"/>
            <a:ext cx="723627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1CC964-9173-4822-A47C-6B927EBC3101}"/>
              </a:ext>
            </a:extLst>
          </p:cNvPr>
          <p:cNvSpPr/>
          <p:nvPr/>
        </p:nvSpPr>
        <p:spPr bwMode="white">
          <a:xfrm>
            <a:off x="1216926" y="5730212"/>
            <a:ext cx="2542216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B7CCDD-1F15-42EA-43C6-803DE2C58F16}"/>
              </a:ext>
            </a:extLst>
          </p:cNvPr>
          <p:cNvSpPr/>
          <p:nvPr/>
        </p:nvSpPr>
        <p:spPr bwMode="white">
          <a:xfrm>
            <a:off x="6177581" y="5739738"/>
            <a:ext cx="733148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F01E7-DB4A-04F5-4E78-684B044D8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059FCC-03AC-5EA2-22C3-A0D5746A6A55}"/>
              </a:ext>
            </a:extLst>
          </p:cNvPr>
          <p:cNvSpPr/>
          <p:nvPr/>
        </p:nvSpPr>
        <p:spPr bwMode="white">
          <a:xfrm>
            <a:off x="2759395" y="1290758"/>
            <a:ext cx="1523425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58B8151-8D21-E693-5703-EB6F0E9B2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02650"/>
            <a:ext cx="9433048" cy="318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F7D6C-FCCD-A9C2-E612-0A33DB10C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7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EBB78-CD5C-9D3D-4E04-0BFD242B528C}"/>
              </a:ext>
            </a:extLst>
          </p:cNvPr>
          <p:cNvSpPr/>
          <p:nvPr/>
        </p:nvSpPr>
        <p:spPr bwMode="white">
          <a:xfrm>
            <a:off x="6425138" y="2273719"/>
            <a:ext cx="342770" cy="33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DCA035-7617-D3C7-57A1-A440894776D2}"/>
              </a:ext>
            </a:extLst>
          </p:cNvPr>
          <p:cNvSpPr/>
          <p:nvPr/>
        </p:nvSpPr>
        <p:spPr bwMode="white">
          <a:xfrm>
            <a:off x="1788211" y="3695612"/>
            <a:ext cx="809319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4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2025-07-26T09:01:53Z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