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90" autoAdjust="0"/>
    <p:restoredTop sz="94660"/>
  </p:normalViewPr>
  <p:slideViewPr>
    <p:cSldViewPr showGuides="1">
      <p:cViewPr varScale="1">
        <p:scale>
          <a:sx n="89" d="100"/>
          <a:sy n="89" d="100"/>
        </p:scale>
        <p:origin x="56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DAC4A-2AC8-A90C-ED19-B0844EA50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>
            <a:fillRect/>
          </a:stretch>
        </p:blipFill>
        <p:spPr>
          <a:xfrm>
            <a:off x="2615932" y="3169636"/>
            <a:ext cx="6960136" cy="5187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7A21C-59D2-D3ED-BE4B-D8A6A82C75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6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8EC46-9DE9-336C-4D81-7BD626B99A06}"/>
              </a:ext>
            </a:extLst>
          </p:cNvPr>
          <p:cNvSpPr/>
          <p:nvPr/>
        </p:nvSpPr>
        <p:spPr bwMode="white">
          <a:xfrm>
            <a:off x="712292" y="2083433"/>
            <a:ext cx="2028060" cy="2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380F10-CFD0-045D-1490-70CDA397FD5D}"/>
              </a:ext>
            </a:extLst>
          </p:cNvPr>
          <p:cNvSpPr/>
          <p:nvPr/>
        </p:nvSpPr>
        <p:spPr bwMode="white">
          <a:xfrm>
            <a:off x="731335" y="2685036"/>
            <a:ext cx="2875465" cy="3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C87A2E-78CE-99B9-82F0-100AB9BC669A}"/>
              </a:ext>
            </a:extLst>
          </p:cNvPr>
          <p:cNvSpPr/>
          <p:nvPr/>
        </p:nvSpPr>
        <p:spPr bwMode="white">
          <a:xfrm>
            <a:off x="1121712" y="3933057"/>
            <a:ext cx="5478344" cy="39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1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8F99B-423F-4962-195F-63EA61F0A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9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E9E12-42EA-93A0-7B0F-BDC5E3947FCC}"/>
              </a:ext>
            </a:extLst>
          </p:cNvPr>
          <p:cNvSpPr/>
          <p:nvPr/>
        </p:nvSpPr>
        <p:spPr bwMode="white">
          <a:xfrm>
            <a:off x="750377" y="2064421"/>
            <a:ext cx="3551486" cy="31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E0118-C6B4-2FA8-1E79-3678BDE5F744}"/>
              </a:ext>
            </a:extLst>
          </p:cNvPr>
          <p:cNvSpPr/>
          <p:nvPr/>
        </p:nvSpPr>
        <p:spPr bwMode="white">
          <a:xfrm>
            <a:off x="712292" y="2694738"/>
            <a:ext cx="1866196" cy="30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E06155-5051-B389-AF36-69789A77C6E0}"/>
              </a:ext>
            </a:extLst>
          </p:cNvPr>
          <p:cNvSpPr/>
          <p:nvPr/>
        </p:nvSpPr>
        <p:spPr bwMode="white">
          <a:xfrm>
            <a:off x="731335" y="3305954"/>
            <a:ext cx="3713350" cy="31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0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F9EEE-D5C3-FBD7-D8ED-FECDF7572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8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DDE8F-185D-AD67-C9A8-C816DC6B2D2F}"/>
              </a:ext>
            </a:extLst>
          </p:cNvPr>
          <p:cNvSpPr/>
          <p:nvPr/>
        </p:nvSpPr>
        <p:spPr bwMode="white">
          <a:xfrm>
            <a:off x="2063552" y="2653254"/>
            <a:ext cx="648071" cy="41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91742-20EF-3E3F-B29E-470F8D198B4D}"/>
              </a:ext>
            </a:extLst>
          </p:cNvPr>
          <p:cNvSpPr/>
          <p:nvPr/>
        </p:nvSpPr>
        <p:spPr bwMode="white">
          <a:xfrm>
            <a:off x="5503811" y="2564904"/>
            <a:ext cx="648071" cy="4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9B3DEC-E9FF-F3AA-575C-3CABEAD033EF}"/>
              </a:ext>
            </a:extLst>
          </p:cNvPr>
          <p:cNvSpPr/>
          <p:nvPr/>
        </p:nvSpPr>
        <p:spPr bwMode="white">
          <a:xfrm>
            <a:off x="9776675" y="2653254"/>
            <a:ext cx="1142569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2E41BE-3240-DE5C-6E94-E4E1BC68539B}"/>
              </a:ext>
            </a:extLst>
          </p:cNvPr>
          <p:cNvSpPr/>
          <p:nvPr/>
        </p:nvSpPr>
        <p:spPr bwMode="white">
          <a:xfrm>
            <a:off x="1845340" y="3339296"/>
            <a:ext cx="771234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20AD77-8DC5-C951-706E-CF950C4B2116}"/>
              </a:ext>
            </a:extLst>
          </p:cNvPr>
          <p:cNvSpPr/>
          <p:nvPr/>
        </p:nvSpPr>
        <p:spPr bwMode="white">
          <a:xfrm>
            <a:off x="5625340" y="3348824"/>
            <a:ext cx="761712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A5659D-4AA7-A489-F831-63E4D1F48375}"/>
              </a:ext>
            </a:extLst>
          </p:cNvPr>
          <p:cNvSpPr/>
          <p:nvPr/>
        </p:nvSpPr>
        <p:spPr bwMode="white">
          <a:xfrm>
            <a:off x="9776675" y="3320239"/>
            <a:ext cx="1133047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E05541C-FE4B-C687-725E-8D077652E103}"/>
              </a:ext>
            </a:extLst>
          </p:cNvPr>
          <p:cNvSpPr/>
          <p:nvPr/>
        </p:nvSpPr>
        <p:spPr bwMode="white">
          <a:xfrm>
            <a:off x="5311133" y="4025338"/>
            <a:ext cx="247556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C75FE3-B3D4-6744-3DDB-3AAE85F84AAC}"/>
              </a:ext>
            </a:extLst>
          </p:cNvPr>
          <p:cNvSpPr/>
          <p:nvPr/>
        </p:nvSpPr>
        <p:spPr bwMode="white">
          <a:xfrm>
            <a:off x="10347959" y="4025338"/>
            <a:ext cx="409420" cy="2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3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6317B-071B-608F-351F-75A9729DCC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2FA125-86CB-2DFF-0F9E-A8D983B24A5B}"/>
              </a:ext>
            </a:extLst>
          </p:cNvPr>
          <p:cNvSpPr/>
          <p:nvPr/>
        </p:nvSpPr>
        <p:spPr bwMode="white">
          <a:xfrm>
            <a:off x="5530125" y="2570675"/>
            <a:ext cx="238035" cy="2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B02835-5C8D-C00C-532F-5CA922CAFC5E}"/>
              </a:ext>
            </a:extLst>
          </p:cNvPr>
          <p:cNvSpPr/>
          <p:nvPr/>
        </p:nvSpPr>
        <p:spPr bwMode="white">
          <a:xfrm>
            <a:off x="8481763" y="2570675"/>
            <a:ext cx="399899" cy="2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BD02DF-CDDB-4FD4-9015-8E068224C853}"/>
              </a:ext>
            </a:extLst>
          </p:cNvPr>
          <p:cNvSpPr/>
          <p:nvPr/>
        </p:nvSpPr>
        <p:spPr bwMode="white">
          <a:xfrm>
            <a:off x="1293098" y="3248789"/>
            <a:ext cx="428463" cy="2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58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13007-C63A-DA7A-ED15-F9F55E5C20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0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A9B1F-F4B2-D1A6-C740-AF2691DF727C}"/>
              </a:ext>
            </a:extLst>
          </p:cNvPr>
          <p:cNvSpPr/>
          <p:nvPr/>
        </p:nvSpPr>
        <p:spPr bwMode="white">
          <a:xfrm>
            <a:off x="3559193" y="2110027"/>
            <a:ext cx="437984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330DD3-73C4-F767-301C-0984A0F32973}"/>
              </a:ext>
            </a:extLst>
          </p:cNvPr>
          <p:cNvSpPr/>
          <p:nvPr/>
        </p:nvSpPr>
        <p:spPr bwMode="white">
          <a:xfrm>
            <a:off x="5254005" y="2110027"/>
            <a:ext cx="418942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78B2D5-8E42-01DD-4A13-DD8E6B7E340A}"/>
              </a:ext>
            </a:extLst>
          </p:cNvPr>
          <p:cNvSpPr/>
          <p:nvPr/>
        </p:nvSpPr>
        <p:spPr bwMode="white">
          <a:xfrm>
            <a:off x="2987909" y="2776930"/>
            <a:ext cx="428463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C12009-AA24-B714-DA64-A45A2480BC91}"/>
              </a:ext>
            </a:extLst>
          </p:cNvPr>
          <p:cNvSpPr/>
          <p:nvPr/>
        </p:nvSpPr>
        <p:spPr bwMode="white">
          <a:xfrm>
            <a:off x="4692241" y="2776930"/>
            <a:ext cx="428463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536180-B5F1-F39E-FDF6-681CCB0879B7}"/>
              </a:ext>
            </a:extLst>
          </p:cNvPr>
          <p:cNvSpPr/>
          <p:nvPr/>
        </p:nvSpPr>
        <p:spPr bwMode="white">
          <a:xfrm>
            <a:off x="7691486" y="3453360"/>
            <a:ext cx="247557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AF2979-8498-6526-89B6-4AA4A5BAF15C}"/>
              </a:ext>
            </a:extLst>
          </p:cNvPr>
          <p:cNvSpPr/>
          <p:nvPr/>
        </p:nvSpPr>
        <p:spPr bwMode="white">
          <a:xfrm>
            <a:off x="5653904" y="4129790"/>
            <a:ext cx="399899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10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B18F8-F84F-C843-381A-BE36217CBE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0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E022D-E046-DB28-86AC-25C7C3E479F6}"/>
              </a:ext>
            </a:extLst>
          </p:cNvPr>
          <p:cNvSpPr/>
          <p:nvPr/>
        </p:nvSpPr>
        <p:spPr bwMode="white">
          <a:xfrm>
            <a:off x="8062821" y="2083191"/>
            <a:ext cx="418942" cy="36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2C02BD-D14A-CA1E-FC99-56BB51441621}"/>
              </a:ext>
            </a:extLst>
          </p:cNvPr>
          <p:cNvSpPr/>
          <p:nvPr/>
        </p:nvSpPr>
        <p:spPr bwMode="white">
          <a:xfrm>
            <a:off x="4663677" y="3429257"/>
            <a:ext cx="418942" cy="36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CD9AC-AD71-23A5-0AD3-31F760694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0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BE896-5641-CE10-88B8-F0D294305AEE}"/>
              </a:ext>
            </a:extLst>
          </p:cNvPr>
          <p:cNvSpPr/>
          <p:nvPr/>
        </p:nvSpPr>
        <p:spPr bwMode="white">
          <a:xfrm>
            <a:off x="5215919" y="1481137"/>
            <a:ext cx="418942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01ACC4-9FB8-283B-99BB-99DAD3E8D642}"/>
              </a:ext>
            </a:extLst>
          </p:cNvPr>
          <p:cNvSpPr/>
          <p:nvPr/>
        </p:nvSpPr>
        <p:spPr bwMode="white">
          <a:xfrm>
            <a:off x="4692241" y="3604902"/>
            <a:ext cx="418942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42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B768D-5DF9-5AAF-7CA3-502EA8294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773B7C-05B1-F8E2-F91E-A82AAD31D610}"/>
              </a:ext>
            </a:extLst>
          </p:cNvPr>
          <p:cNvSpPr/>
          <p:nvPr/>
        </p:nvSpPr>
        <p:spPr bwMode="white">
          <a:xfrm>
            <a:off x="6101410" y="1414549"/>
            <a:ext cx="418942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A868A-4112-B6F4-5592-136541699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9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00AF8F-E2E2-C1C2-FF87-76784F74B9C9}"/>
              </a:ext>
            </a:extLst>
          </p:cNvPr>
          <p:cNvSpPr/>
          <p:nvPr/>
        </p:nvSpPr>
        <p:spPr bwMode="white">
          <a:xfrm>
            <a:off x="1426397" y="3340008"/>
            <a:ext cx="238035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23FEC-9AD9-C2EB-A744-CA6C4B228180}"/>
              </a:ext>
            </a:extLst>
          </p:cNvPr>
          <p:cNvSpPr/>
          <p:nvPr/>
        </p:nvSpPr>
        <p:spPr bwMode="white">
          <a:xfrm>
            <a:off x="1931032" y="3340008"/>
            <a:ext cx="323727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A90AB8-CEF1-EE63-53ED-039413376C58}"/>
              </a:ext>
            </a:extLst>
          </p:cNvPr>
          <p:cNvSpPr/>
          <p:nvPr/>
        </p:nvSpPr>
        <p:spPr bwMode="white">
          <a:xfrm>
            <a:off x="2521360" y="3340008"/>
            <a:ext cx="238035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187EE-43BF-5467-4C9E-AE01F7C2BC20}"/>
              </a:ext>
            </a:extLst>
          </p:cNvPr>
          <p:cNvSpPr/>
          <p:nvPr/>
        </p:nvSpPr>
        <p:spPr bwMode="white">
          <a:xfrm>
            <a:off x="3340201" y="3340008"/>
            <a:ext cx="380856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5E0F4C-5641-D017-4FA3-9352271BE949}"/>
              </a:ext>
            </a:extLst>
          </p:cNvPr>
          <p:cNvSpPr/>
          <p:nvPr/>
        </p:nvSpPr>
        <p:spPr bwMode="white">
          <a:xfrm>
            <a:off x="4197128" y="3301882"/>
            <a:ext cx="399899" cy="3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42207E-A69D-28C6-E14A-C26F3EC18308}"/>
              </a:ext>
            </a:extLst>
          </p:cNvPr>
          <p:cNvSpPr/>
          <p:nvPr/>
        </p:nvSpPr>
        <p:spPr bwMode="white">
          <a:xfrm>
            <a:off x="7205894" y="3340008"/>
            <a:ext cx="238035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DAFDB1-80CB-6329-3BE6-732217DDA589}"/>
              </a:ext>
            </a:extLst>
          </p:cNvPr>
          <p:cNvSpPr/>
          <p:nvPr/>
        </p:nvSpPr>
        <p:spPr bwMode="white">
          <a:xfrm>
            <a:off x="7710528" y="3340008"/>
            <a:ext cx="314205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17ACD7-E4A4-8F77-8332-7DEB9D238F26}"/>
              </a:ext>
            </a:extLst>
          </p:cNvPr>
          <p:cNvSpPr/>
          <p:nvPr/>
        </p:nvSpPr>
        <p:spPr bwMode="white">
          <a:xfrm>
            <a:off x="8291335" y="3340008"/>
            <a:ext cx="238035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4F2F7D8-F1C6-418A-002D-FEA36BEE2E49}"/>
              </a:ext>
            </a:extLst>
          </p:cNvPr>
          <p:cNvSpPr/>
          <p:nvPr/>
        </p:nvSpPr>
        <p:spPr bwMode="white">
          <a:xfrm>
            <a:off x="9138740" y="3340008"/>
            <a:ext cx="409420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480C69-52E7-2A79-C206-B57DC87E59DD}"/>
              </a:ext>
            </a:extLst>
          </p:cNvPr>
          <p:cNvSpPr/>
          <p:nvPr/>
        </p:nvSpPr>
        <p:spPr bwMode="white">
          <a:xfrm>
            <a:off x="9967103" y="3301882"/>
            <a:ext cx="399899" cy="3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6B0839-E33B-DE34-816D-CBF5A1FECABD}"/>
              </a:ext>
            </a:extLst>
          </p:cNvPr>
          <p:cNvSpPr/>
          <p:nvPr/>
        </p:nvSpPr>
        <p:spPr bwMode="white">
          <a:xfrm>
            <a:off x="2597531" y="4054876"/>
            <a:ext cx="1894760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D962B77-C176-DF51-A3FC-90CA41E0901D}"/>
              </a:ext>
            </a:extLst>
          </p:cNvPr>
          <p:cNvSpPr/>
          <p:nvPr/>
        </p:nvSpPr>
        <p:spPr bwMode="white">
          <a:xfrm>
            <a:off x="8367506" y="4054876"/>
            <a:ext cx="1532947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CCCD4B-4AFB-DE42-FED5-CBEF7762F9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40986"/>
            <a:ext cx="11340000" cy="2155608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3CAE98-96ED-0DB6-9B0C-EDBE27824A26}"/>
              </a:ext>
            </a:extLst>
          </p:cNvPr>
          <p:cNvSpPr/>
          <p:nvPr/>
        </p:nvSpPr>
        <p:spPr bwMode="white">
          <a:xfrm>
            <a:off x="1444622" y="6181537"/>
            <a:ext cx="257078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D5EA34C-BA6D-19A9-476C-F078BA708717}"/>
              </a:ext>
            </a:extLst>
          </p:cNvPr>
          <p:cNvSpPr/>
          <p:nvPr/>
        </p:nvSpPr>
        <p:spPr bwMode="white">
          <a:xfrm>
            <a:off x="1958779" y="6191075"/>
            <a:ext cx="314206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2B32EA0-7C8B-20D2-CC22-902BA232F7B3}"/>
              </a:ext>
            </a:extLst>
          </p:cNvPr>
          <p:cNvSpPr/>
          <p:nvPr/>
        </p:nvSpPr>
        <p:spPr bwMode="white">
          <a:xfrm>
            <a:off x="2539585" y="6181537"/>
            <a:ext cx="24755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ECDADF-C0B1-3358-C913-BB4C6CC15824}"/>
              </a:ext>
            </a:extLst>
          </p:cNvPr>
          <p:cNvSpPr/>
          <p:nvPr/>
        </p:nvSpPr>
        <p:spPr bwMode="white">
          <a:xfrm>
            <a:off x="3358426" y="6181537"/>
            <a:ext cx="44750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6F1A87-1653-FF53-2A57-E34CF3936A32}"/>
              </a:ext>
            </a:extLst>
          </p:cNvPr>
          <p:cNvSpPr/>
          <p:nvPr/>
        </p:nvSpPr>
        <p:spPr bwMode="white">
          <a:xfrm>
            <a:off x="4215353" y="6152923"/>
            <a:ext cx="399899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474C874-1410-FF17-81D9-A6F6EE78C297}"/>
              </a:ext>
            </a:extLst>
          </p:cNvPr>
          <p:cNvSpPr/>
          <p:nvPr/>
        </p:nvSpPr>
        <p:spPr bwMode="white">
          <a:xfrm>
            <a:off x="7071776" y="6162461"/>
            <a:ext cx="1856675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21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C7E09-5BA8-590B-A6C7-BFD183CBE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10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