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691F4-1837-21B6-959F-23A7FB8504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3"/>
          <a:stretch>
            <a:fillRect/>
          </a:stretch>
        </p:blipFill>
        <p:spPr>
          <a:xfrm>
            <a:off x="3984084" y="3199227"/>
            <a:ext cx="4223832" cy="4595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D4392-F99D-0893-6422-B9C2A4F41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100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840F12-9199-C96F-16EF-A91EFE8839EB}"/>
              </a:ext>
            </a:extLst>
          </p:cNvPr>
          <p:cNvSpPr/>
          <p:nvPr/>
        </p:nvSpPr>
        <p:spPr bwMode="white">
          <a:xfrm>
            <a:off x="8338942" y="1328886"/>
            <a:ext cx="238035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DA7793-0E48-3DD7-8D73-4140E8E73749}"/>
              </a:ext>
            </a:extLst>
          </p:cNvPr>
          <p:cNvSpPr/>
          <p:nvPr/>
        </p:nvSpPr>
        <p:spPr bwMode="white">
          <a:xfrm>
            <a:off x="4006700" y="1958208"/>
            <a:ext cx="238035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70EC52-E93B-ABE9-546A-9C7DC1414B63}"/>
              </a:ext>
            </a:extLst>
          </p:cNvPr>
          <p:cNvSpPr/>
          <p:nvPr/>
        </p:nvSpPr>
        <p:spPr bwMode="white">
          <a:xfrm>
            <a:off x="5596775" y="1958208"/>
            <a:ext cx="238035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357AD4-354C-8437-5C56-858AFD346EE3}"/>
              </a:ext>
            </a:extLst>
          </p:cNvPr>
          <p:cNvSpPr/>
          <p:nvPr/>
        </p:nvSpPr>
        <p:spPr bwMode="white">
          <a:xfrm>
            <a:off x="5358740" y="2587530"/>
            <a:ext cx="380856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EC8DFF-64C1-CBF7-085F-747196B7DE88}"/>
              </a:ext>
            </a:extLst>
          </p:cNvPr>
          <p:cNvSpPr/>
          <p:nvPr/>
        </p:nvSpPr>
        <p:spPr bwMode="white">
          <a:xfrm>
            <a:off x="8272292" y="2587530"/>
            <a:ext cx="390377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2F793B-743F-984A-51B3-F19DEF5EE946}"/>
              </a:ext>
            </a:extLst>
          </p:cNvPr>
          <p:cNvSpPr/>
          <p:nvPr/>
        </p:nvSpPr>
        <p:spPr bwMode="white">
          <a:xfrm>
            <a:off x="2639617" y="3140969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2062A7-0F61-F1C0-9049-6E157B59A478}"/>
              </a:ext>
            </a:extLst>
          </p:cNvPr>
          <p:cNvSpPr/>
          <p:nvPr/>
        </p:nvSpPr>
        <p:spPr bwMode="white">
          <a:xfrm>
            <a:off x="6834559" y="3216852"/>
            <a:ext cx="238035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05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FB4C32D-F0C7-032D-8A5A-BF6E4726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819424"/>
            <a:ext cx="9577064" cy="252107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AB15E7A-9771-348E-64BF-CFBBC92808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29"/>
          <a:stretch>
            <a:fillRect/>
          </a:stretch>
        </p:blipFill>
        <p:spPr>
          <a:xfrm>
            <a:off x="360000" y="1224000"/>
            <a:ext cx="11340000" cy="595424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BBC7484-6549-58EB-F665-044932D35C8D}"/>
              </a:ext>
            </a:extLst>
          </p:cNvPr>
          <p:cNvCxnSpPr>
            <a:cxnSpLocks/>
          </p:cNvCxnSpPr>
          <p:nvPr/>
        </p:nvCxnSpPr>
        <p:spPr>
          <a:xfrm>
            <a:off x="1847528" y="2564904"/>
            <a:ext cx="720080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98FBE51-B18F-41AA-E997-6DD2EDA3637F}"/>
              </a:ext>
            </a:extLst>
          </p:cNvPr>
          <p:cNvCxnSpPr>
            <a:cxnSpLocks/>
          </p:cNvCxnSpPr>
          <p:nvPr/>
        </p:nvCxnSpPr>
        <p:spPr>
          <a:xfrm>
            <a:off x="3935760" y="2552080"/>
            <a:ext cx="4968552" cy="10209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CEBA0EA-82E5-9C6B-C8A7-51404858BE3C}"/>
              </a:ext>
            </a:extLst>
          </p:cNvPr>
          <p:cNvCxnSpPr>
            <a:cxnSpLocks/>
          </p:cNvCxnSpPr>
          <p:nvPr/>
        </p:nvCxnSpPr>
        <p:spPr>
          <a:xfrm>
            <a:off x="5807968" y="2571006"/>
            <a:ext cx="0" cy="100201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55487C4-563F-34FB-69B8-721CC581E4C5}"/>
              </a:ext>
            </a:extLst>
          </p:cNvPr>
          <p:cNvCxnSpPr>
            <a:cxnSpLocks/>
          </p:cNvCxnSpPr>
          <p:nvPr/>
        </p:nvCxnSpPr>
        <p:spPr>
          <a:xfrm>
            <a:off x="7752184" y="2552080"/>
            <a:ext cx="1296144" cy="10209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AE8FEC3-2CB4-F902-C3D7-C985E4322E0D}"/>
              </a:ext>
            </a:extLst>
          </p:cNvPr>
          <p:cNvCxnSpPr>
            <a:cxnSpLocks/>
          </p:cNvCxnSpPr>
          <p:nvPr/>
        </p:nvCxnSpPr>
        <p:spPr>
          <a:xfrm flipH="1">
            <a:off x="2711624" y="2545482"/>
            <a:ext cx="6984775" cy="102753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739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0057E-AD9E-9A85-D0E1-81A3253DC6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92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DB88C7-FEEB-D009-686F-7C7E09A8B934}"/>
              </a:ext>
            </a:extLst>
          </p:cNvPr>
          <p:cNvSpPr/>
          <p:nvPr/>
        </p:nvSpPr>
        <p:spPr bwMode="white">
          <a:xfrm>
            <a:off x="3483022" y="2596124"/>
            <a:ext cx="390377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6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8A63B-EB26-19C3-B6AE-1C4EF30A63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93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3D2B5D-F026-CAA9-0584-D5A898589A42}"/>
              </a:ext>
            </a:extLst>
          </p:cNvPr>
          <p:cNvSpPr/>
          <p:nvPr/>
        </p:nvSpPr>
        <p:spPr bwMode="white">
          <a:xfrm>
            <a:off x="8757884" y="1376400"/>
            <a:ext cx="399899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06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23AB1-98C5-A5F9-31D2-B4EAEAE492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5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61CC9F-B872-9030-7652-BFA6E14BFFD9}"/>
              </a:ext>
            </a:extLst>
          </p:cNvPr>
          <p:cNvSpPr/>
          <p:nvPr/>
        </p:nvSpPr>
        <p:spPr bwMode="white">
          <a:xfrm>
            <a:off x="1331183" y="2509817"/>
            <a:ext cx="1904282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7364D8-AEE1-D3D6-D100-DD2307C906FA}"/>
              </a:ext>
            </a:extLst>
          </p:cNvPr>
          <p:cNvSpPr/>
          <p:nvPr/>
        </p:nvSpPr>
        <p:spPr bwMode="white">
          <a:xfrm>
            <a:off x="1340705" y="3090817"/>
            <a:ext cx="2865944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BF0B53-3E96-957F-1347-5930CDD2F69B}"/>
              </a:ext>
            </a:extLst>
          </p:cNvPr>
          <p:cNvSpPr/>
          <p:nvPr/>
        </p:nvSpPr>
        <p:spPr bwMode="white">
          <a:xfrm>
            <a:off x="1340705" y="4309962"/>
            <a:ext cx="6417430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3E4807-8010-92FF-4EA1-1A52C44C1751}"/>
              </a:ext>
            </a:extLst>
          </p:cNvPr>
          <p:cNvSpPr/>
          <p:nvPr/>
        </p:nvSpPr>
        <p:spPr bwMode="white">
          <a:xfrm>
            <a:off x="1331183" y="4890962"/>
            <a:ext cx="1904282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4C4F31-4C79-CF72-0A28-7B06B6A992AE}"/>
              </a:ext>
            </a:extLst>
          </p:cNvPr>
          <p:cNvSpPr/>
          <p:nvPr/>
        </p:nvSpPr>
        <p:spPr bwMode="white">
          <a:xfrm>
            <a:off x="1340705" y="5481485"/>
            <a:ext cx="4198942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BC4BF7-F003-7E6D-2E55-02363BB49C1A}"/>
              </a:ext>
            </a:extLst>
          </p:cNvPr>
          <p:cNvSpPr/>
          <p:nvPr/>
        </p:nvSpPr>
        <p:spPr bwMode="white">
          <a:xfrm>
            <a:off x="5701511" y="5481485"/>
            <a:ext cx="1856675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78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