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D84E4-10AF-6046-1B42-84D20D8AA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707225"/>
            <a:ext cx="7680216" cy="14435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F1211-9CA9-A1B3-2A6A-53B91C2EAA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0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2CD7A8-A7DA-09AA-B52C-531FCDB55844}"/>
              </a:ext>
            </a:extLst>
          </p:cNvPr>
          <p:cNvSpPr/>
          <p:nvPr/>
        </p:nvSpPr>
        <p:spPr bwMode="white">
          <a:xfrm>
            <a:off x="2073853" y="2170514"/>
            <a:ext cx="409420" cy="2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015445-C6CD-EFC9-1067-D98C40499752}"/>
              </a:ext>
            </a:extLst>
          </p:cNvPr>
          <p:cNvSpPr/>
          <p:nvPr/>
        </p:nvSpPr>
        <p:spPr bwMode="white">
          <a:xfrm>
            <a:off x="4930277" y="2170514"/>
            <a:ext cx="399899" cy="2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34D6FA-FECB-A74B-1C97-34C0911DE333}"/>
              </a:ext>
            </a:extLst>
          </p:cNvPr>
          <p:cNvSpPr/>
          <p:nvPr/>
        </p:nvSpPr>
        <p:spPr bwMode="white">
          <a:xfrm>
            <a:off x="7796221" y="2170514"/>
            <a:ext cx="390377" cy="2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0D582D-06A5-9D94-89F4-5FD2B19A00B2}"/>
              </a:ext>
            </a:extLst>
          </p:cNvPr>
          <p:cNvSpPr/>
          <p:nvPr/>
        </p:nvSpPr>
        <p:spPr bwMode="white">
          <a:xfrm>
            <a:off x="10652644" y="2170514"/>
            <a:ext cx="390377" cy="2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5CEC7-2CCC-7D4F-F902-990419F63174}"/>
              </a:ext>
            </a:extLst>
          </p:cNvPr>
          <p:cNvSpPr/>
          <p:nvPr/>
        </p:nvSpPr>
        <p:spPr bwMode="white">
          <a:xfrm>
            <a:off x="2254760" y="2887570"/>
            <a:ext cx="228513" cy="2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1CB2CE-ADED-5833-EE40-2733FA4164C1}"/>
              </a:ext>
            </a:extLst>
          </p:cNvPr>
          <p:cNvSpPr/>
          <p:nvPr/>
        </p:nvSpPr>
        <p:spPr bwMode="white">
          <a:xfrm>
            <a:off x="5111183" y="2878009"/>
            <a:ext cx="218992" cy="2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21DDA4-B690-80AA-7DE2-C0A876D268A5}"/>
              </a:ext>
            </a:extLst>
          </p:cNvPr>
          <p:cNvSpPr/>
          <p:nvPr/>
        </p:nvSpPr>
        <p:spPr bwMode="white">
          <a:xfrm>
            <a:off x="7967607" y="2878009"/>
            <a:ext cx="218992" cy="2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08B0D4-A736-0942-68CC-FECB25B07129}"/>
              </a:ext>
            </a:extLst>
          </p:cNvPr>
          <p:cNvSpPr/>
          <p:nvPr/>
        </p:nvSpPr>
        <p:spPr bwMode="white">
          <a:xfrm>
            <a:off x="10814508" y="2878009"/>
            <a:ext cx="228513" cy="2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0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BAB91-44CC-4F8B-B09C-0CB5CABFB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9339A-70C3-8D70-E74D-0822C3E97C93}"/>
              </a:ext>
            </a:extLst>
          </p:cNvPr>
          <p:cNvSpPr/>
          <p:nvPr/>
        </p:nvSpPr>
        <p:spPr bwMode="white">
          <a:xfrm>
            <a:off x="8253249" y="3033956"/>
            <a:ext cx="399899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7CC2D-EF04-B541-CC29-78AEB3A6C229}"/>
              </a:ext>
            </a:extLst>
          </p:cNvPr>
          <p:cNvSpPr/>
          <p:nvPr/>
        </p:nvSpPr>
        <p:spPr bwMode="white">
          <a:xfrm>
            <a:off x="5777682" y="3357843"/>
            <a:ext cx="39037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44765-150C-9F68-86F7-1946DE0FB90B}"/>
              </a:ext>
            </a:extLst>
          </p:cNvPr>
          <p:cNvSpPr/>
          <p:nvPr/>
        </p:nvSpPr>
        <p:spPr bwMode="white">
          <a:xfrm>
            <a:off x="7643879" y="3557891"/>
            <a:ext cx="152342" cy="5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66845E-37C5-E3E8-FAE5-2615E176C26F}"/>
              </a:ext>
            </a:extLst>
          </p:cNvPr>
          <p:cNvSpPr/>
          <p:nvPr/>
        </p:nvSpPr>
        <p:spPr bwMode="white">
          <a:xfrm>
            <a:off x="10614559" y="3910356"/>
            <a:ext cx="399899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2E32B0-7BDA-C4B4-051C-9764329442CB}"/>
              </a:ext>
            </a:extLst>
          </p:cNvPr>
          <p:cNvSpPr/>
          <p:nvPr/>
        </p:nvSpPr>
        <p:spPr bwMode="white">
          <a:xfrm>
            <a:off x="5206397" y="3891304"/>
            <a:ext cx="142821" cy="5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259A06-FF62-28E7-E6E3-246AB27AD933}"/>
              </a:ext>
            </a:extLst>
          </p:cNvPr>
          <p:cNvSpPr/>
          <p:nvPr/>
        </p:nvSpPr>
        <p:spPr bwMode="white">
          <a:xfrm rot="19177826">
            <a:off x="8941554" y="3302321"/>
            <a:ext cx="180248" cy="202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47CBD7-EF04-B543-E24C-8BBF22513022}"/>
              </a:ext>
            </a:extLst>
          </p:cNvPr>
          <p:cNvSpPr/>
          <p:nvPr/>
        </p:nvSpPr>
        <p:spPr bwMode="white">
          <a:xfrm>
            <a:off x="7767657" y="4386661"/>
            <a:ext cx="390377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0647DD-66D3-1672-78AC-8A0EE74EFA43}"/>
              </a:ext>
            </a:extLst>
          </p:cNvPr>
          <p:cNvSpPr/>
          <p:nvPr/>
        </p:nvSpPr>
        <p:spPr bwMode="white">
          <a:xfrm rot="20281217">
            <a:off x="6082243" y="3802607"/>
            <a:ext cx="305707" cy="172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035817-FDF6-02EA-BA14-6559D68524AE}"/>
              </a:ext>
            </a:extLst>
          </p:cNvPr>
          <p:cNvSpPr/>
          <p:nvPr/>
        </p:nvSpPr>
        <p:spPr bwMode="white">
          <a:xfrm>
            <a:off x="5282569" y="4653391"/>
            <a:ext cx="218992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99C3CC-D124-0B42-0489-0BD4F75C6511}"/>
              </a:ext>
            </a:extLst>
          </p:cNvPr>
          <p:cNvSpPr/>
          <p:nvPr/>
        </p:nvSpPr>
        <p:spPr bwMode="white">
          <a:xfrm>
            <a:off x="10243224" y="4443817"/>
            <a:ext cx="142821" cy="5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41B25B-7CB5-C651-6174-78E0BBDAD765}"/>
              </a:ext>
            </a:extLst>
          </p:cNvPr>
          <p:cNvSpPr/>
          <p:nvPr/>
        </p:nvSpPr>
        <p:spPr bwMode="white">
          <a:xfrm>
            <a:off x="7282065" y="4920122"/>
            <a:ext cx="142821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5FF7DE-EE47-1F44-1549-64C990E336E0}"/>
              </a:ext>
            </a:extLst>
          </p:cNvPr>
          <p:cNvSpPr/>
          <p:nvPr/>
        </p:nvSpPr>
        <p:spPr bwMode="white">
          <a:xfrm>
            <a:off x="10443173" y="5263061"/>
            <a:ext cx="39989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A872BE-0069-85C5-57A1-4E95A64CBAC5}"/>
              </a:ext>
            </a:extLst>
          </p:cNvPr>
          <p:cNvSpPr/>
          <p:nvPr/>
        </p:nvSpPr>
        <p:spPr bwMode="white">
          <a:xfrm>
            <a:off x="7548664" y="5606000"/>
            <a:ext cx="390377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7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AAE282-DA7A-19FC-60A8-7C92E4F000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969DC-964E-EC56-3D8C-6B71CF752C20}"/>
              </a:ext>
            </a:extLst>
          </p:cNvPr>
          <p:cNvSpPr/>
          <p:nvPr/>
        </p:nvSpPr>
        <p:spPr bwMode="white">
          <a:xfrm>
            <a:off x="3682972" y="2207049"/>
            <a:ext cx="218992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B1AEC-DAB8-58F6-B1BA-CED81B7C2009}"/>
              </a:ext>
            </a:extLst>
          </p:cNvPr>
          <p:cNvSpPr/>
          <p:nvPr/>
        </p:nvSpPr>
        <p:spPr bwMode="white">
          <a:xfrm>
            <a:off x="5282569" y="2207049"/>
            <a:ext cx="228513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327794-6EB7-C20C-FC15-C8457419DCD8}"/>
              </a:ext>
            </a:extLst>
          </p:cNvPr>
          <p:cNvSpPr/>
          <p:nvPr/>
        </p:nvSpPr>
        <p:spPr bwMode="white">
          <a:xfrm>
            <a:off x="2607052" y="2922861"/>
            <a:ext cx="228513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0AA73D-DD64-3A7E-D554-587F3833A6A7}"/>
              </a:ext>
            </a:extLst>
          </p:cNvPr>
          <p:cNvSpPr/>
          <p:nvPr/>
        </p:nvSpPr>
        <p:spPr bwMode="white">
          <a:xfrm>
            <a:off x="4216171" y="2922861"/>
            <a:ext cx="21899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07092F-D067-5C3C-E78B-AB27CD643226}"/>
              </a:ext>
            </a:extLst>
          </p:cNvPr>
          <p:cNvSpPr/>
          <p:nvPr/>
        </p:nvSpPr>
        <p:spPr bwMode="white">
          <a:xfrm>
            <a:off x="5815768" y="2922861"/>
            <a:ext cx="228513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C856A1-733E-4448-E70F-5D2224D2EE52}"/>
              </a:ext>
            </a:extLst>
          </p:cNvPr>
          <p:cNvSpPr/>
          <p:nvPr/>
        </p:nvSpPr>
        <p:spPr bwMode="white">
          <a:xfrm>
            <a:off x="4206649" y="3638674"/>
            <a:ext cx="228513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A72B8C-5F09-F625-D007-0625AB3F0EDA}"/>
              </a:ext>
            </a:extLst>
          </p:cNvPr>
          <p:cNvSpPr/>
          <p:nvPr/>
        </p:nvSpPr>
        <p:spPr bwMode="white">
          <a:xfrm>
            <a:off x="5815768" y="3638674"/>
            <a:ext cx="21899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E176DE-57A1-6DA9-8EAF-81432C9F9EB8}"/>
              </a:ext>
            </a:extLst>
          </p:cNvPr>
          <p:cNvSpPr/>
          <p:nvPr/>
        </p:nvSpPr>
        <p:spPr bwMode="white">
          <a:xfrm>
            <a:off x="3140251" y="4344942"/>
            <a:ext cx="228513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C548DA-FE7B-BF6B-8DCD-52063046846D}"/>
              </a:ext>
            </a:extLst>
          </p:cNvPr>
          <p:cNvSpPr/>
          <p:nvPr/>
        </p:nvSpPr>
        <p:spPr bwMode="white">
          <a:xfrm>
            <a:off x="4739848" y="4344942"/>
            <a:ext cx="228513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0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143E9-8664-C442-7274-5FCC79D5DD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3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6F6BD-26D0-B053-FBEC-22143CEDB075}"/>
              </a:ext>
            </a:extLst>
          </p:cNvPr>
          <p:cNvSpPr/>
          <p:nvPr/>
        </p:nvSpPr>
        <p:spPr bwMode="white">
          <a:xfrm>
            <a:off x="2054811" y="2166920"/>
            <a:ext cx="228513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21E2F-8C5C-E0BA-200B-29C55D5A332D}"/>
              </a:ext>
            </a:extLst>
          </p:cNvPr>
          <p:cNvSpPr/>
          <p:nvPr/>
        </p:nvSpPr>
        <p:spPr bwMode="white">
          <a:xfrm>
            <a:off x="5082619" y="2157395"/>
            <a:ext cx="228513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3BC7B4-3C04-4558-7AD5-25756D923C92}"/>
              </a:ext>
            </a:extLst>
          </p:cNvPr>
          <p:cNvSpPr/>
          <p:nvPr/>
        </p:nvSpPr>
        <p:spPr bwMode="white">
          <a:xfrm>
            <a:off x="8653148" y="2157395"/>
            <a:ext cx="228513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1836F-DF7A-DCC3-743F-689D504B62E7}"/>
              </a:ext>
            </a:extLst>
          </p:cNvPr>
          <p:cNvSpPr/>
          <p:nvPr/>
        </p:nvSpPr>
        <p:spPr bwMode="white">
          <a:xfrm>
            <a:off x="2054811" y="2881253"/>
            <a:ext cx="228513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9A8FE6-0058-E029-D255-4BBBC63AE5CD}"/>
              </a:ext>
            </a:extLst>
          </p:cNvPr>
          <p:cNvSpPr/>
          <p:nvPr/>
        </p:nvSpPr>
        <p:spPr bwMode="white">
          <a:xfrm>
            <a:off x="5082619" y="2871729"/>
            <a:ext cx="228513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CCBCAB-72B7-6849-A9F7-D0E29675E51C}"/>
              </a:ext>
            </a:extLst>
          </p:cNvPr>
          <p:cNvSpPr/>
          <p:nvPr/>
        </p:nvSpPr>
        <p:spPr bwMode="white">
          <a:xfrm>
            <a:off x="9186347" y="2881253"/>
            <a:ext cx="228513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7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B512B-F034-EA83-D174-4DF30032E2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C5CC7-8EBA-E4BB-E3ED-B006586AA0F7}"/>
              </a:ext>
            </a:extLst>
          </p:cNvPr>
          <p:cNvSpPr/>
          <p:nvPr/>
        </p:nvSpPr>
        <p:spPr bwMode="white">
          <a:xfrm>
            <a:off x="2073853" y="2168293"/>
            <a:ext cx="218992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F5C517-67AA-D1B4-E63D-C6D0E66F45E0}"/>
              </a:ext>
            </a:extLst>
          </p:cNvPr>
          <p:cNvSpPr/>
          <p:nvPr/>
        </p:nvSpPr>
        <p:spPr bwMode="white">
          <a:xfrm>
            <a:off x="5101662" y="2177831"/>
            <a:ext cx="228513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D09744-4BDE-169B-5A6C-8988E8D5558F}"/>
              </a:ext>
            </a:extLst>
          </p:cNvPr>
          <p:cNvSpPr/>
          <p:nvPr/>
        </p:nvSpPr>
        <p:spPr bwMode="white">
          <a:xfrm>
            <a:off x="9205390" y="2177831"/>
            <a:ext cx="228513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7864DA-C3CD-C33C-7A96-3D6DC0EBECDA}"/>
              </a:ext>
            </a:extLst>
          </p:cNvPr>
          <p:cNvSpPr/>
          <p:nvPr/>
        </p:nvSpPr>
        <p:spPr bwMode="white">
          <a:xfrm>
            <a:off x="1540654" y="2883667"/>
            <a:ext cx="218992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DFB575-25E1-1DAC-5B6F-9659369326F0}"/>
              </a:ext>
            </a:extLst>
          </p:cNvPr>
          <p:cNvSpPr/>
          <p:nvPr/>
        </p:nvSpPr>
        <p:spPr bwMode="white">
          <a:xfrm>
            <a:off x="5644382" y="2883667"/>
            <a:ext cx="218992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CD22DB-E71B-A2F1-E3CA-AA3E3AB3C111}"/>
              </a:ext>
            </a:extLst>
          </p:cNvPr>
          <p:cNvSpPr/>
          <p:nvPr/>
        </p:nvSpPr>
        <p:spPr bwMode="white">
          <a:xfrm>
            <a:off x="9205390" y="2883667"/>
            <a:ext cx="228513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0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