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84C81-57B2-5B83-C537-7DA02AFE52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0290"/>
            <a:ext cx="5375960" cy="14374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A737A-2783-0080-9C27-16C3711CCB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0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4059D-3E6D-973F-CE29-4E3995975CDD}"/>
              </a:ext>
            </a:extLst>
          </p:cNvPr>
          <p:cNvSpPr/>
          <p:nvPr/>
        </p:nvSpPr>
        <p:spPr bwMode="white">
          <a:xfrm>
            <a:off x="2092896" y="2025792"/>
            <a:ext cx="390377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D7EA7A-1F5F-A713-6A16-F45FA72D7F4F}"/>
              </a:ext>
            </a:extLst>
          </p:cNvPr>
          <p:cNvSpPr/>
          <p:nvPr/>
        </p:nvSpPr>
        <p:spPr bwMode="white">
          <a:xfrm>
            <a:off x="4930277" y="2025792"/>
            <a:ext cx="218992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DAD9B5-741D-40DC-1511-53907EA97810}"/>
              </a:ext>
            </a:extLst>
          </p:cNvPr>
          <p:cNvSpPr/>
          <p:nvPr/>
        </p:nvSpPr>
        <p:spPr bwMode="white">
          <a:xfrm>
            <a:off x="7615314" y="2025792"/>
            <a:ext cx="390377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408DBE-3A6B-2474-41F7-76791A968B44}"/>
              </a:ext>
            </a:extLst>
          </p:cNvPr>
          <p:cNvSpPr/>
          <p:nvPr/>
        </p:nvSpPr>
        <p:spPr bwMode="white">
          <a:xfrm>
            <a:off x="10471738" y="2025792"/>
            <a:ext cx="390377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914A56-F5A8-10E1-A194-E0F497206E64}"/>
              </a:ext>
            </a:extLst>
          </p:cNvPr>
          <p:cNvSpPr/>
          <p:nvPr/>
        </p:nvSpPr>
        <p:spPr bwMode="white">
          <a:xfrm>
            <a:off x="2073853" y="2598501"/>
            <a:ext cx="228513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E53774-8A26-FB2B-1D8E-8911D7DE24BC}"/>
              </a:ext>
            </a:extLst>
          </p:cNvPr>
          <p:cNvSpPr/>
          <p:nvPr/>
        </p:nvSpPr>
        <p:spPr bwMode="white">
          <a:xfrm>
            <a:off x="4930277" y="2598501"/>
            <a:ext cx="218992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956D46-49A2-A81A-0210-ECB68D4DB2BF}"/>
              </a:ext>
            </a:extLst>
          </p:cNvPr>
          <p:cNvSpPr/>
          <p:nvPr/>
        </p:nvSpPr>
        <p:spPr bwMode="white">
          <a:xfrm>
            <a:off x="7615314" y="2608046"/>
            <a:ext cx="399899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25E82D-A08C-34D7-5D0B-1E3CF67FCBB0}"/>
              </a:ext>
            </a:extLst>
          </p:cNvPr>
          <p:cNvSpPr/>
          <p:nvPr/>
        </p:nvSpPr>
        <p:spPr bwMode="white">
          <a:xfrm>
            <a:off x="10471738" y="2598501"/>
            <a:ext cx="390377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14AE68-02FB-FD94-A9B1-45BFB7921E62}"/>
              </a:ext>
            </a:extLst>
          </p:cNvPr>
          <p:cNvSpPr/>
          <p:nvPr/>
        </p:nvSpPr>
        <p:spPr bwMode="white">
          <a:xfrm>
            <a:off x="2092896" y="3171210"/>
            <a:ext cx="390377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E94A110-E129-31EC-ED97-903CF1537E62}"/>
              </a:ext>
            </a:extLst>
          </p:cNvPr>
          <p:cNvSpPr/>
          <p:nvPr/>
        </p:nvSpPr>
        <p:spPr bwMode="white">
          <a:xfrm>
            <a:off x="4939798" y="3171210"/>
            <a:ext cx="390377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05F0D0-03BE-E043-7305-FBDBB9623611}"/>
              </a:ext>
            </a:extLst>
          </p:cNvPr>
          <p:cNvSpPr/>
          <p:nvPr/>
        </p:nvSpPr>
        <p:spPr bwMode="white">
          <a:xfrm>
            <a:off x="7615314" y="3171210"/>
            <a:ext cx="390377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5093F8D-607A-40F3-7CBF-EB8739169D8E}"/>
              </a:ext>
            </a:extLst>
          </p:cNvPr>
          <p:cNvSpPr/>
          <p:nvPr/>
        </p:nvSpPr>
        <p:spPr bwMode="white">
          <a:xfrm>
            <a:off x="10471738" y="3171210"/>
            <a:ext cx="390377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381AC66-EB99-C272-B4D6-BC71646A112F}"/>
              </a:ext>
            </a:extLst>
          </p:cNvPr>
          <p:cNvSpPr/>
          <p:nvPr/>
        </p:nvSpPr>
        <p:spPr bwMode="white">
          <a:xfrm>
            <a:off x="2073853" y="3743919"/>
            <a:ext cx="409420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41D63F-FE0A-E017-E9D5-D8EBBC3FE438}"/>
              </a:ext>
            </a:extLst>
          </p:cNvPr>
          <p:cNvSpPr/>
          <p:nvPr/>
        </p:nvSpPr>
        <p:spPr bwMode="white">
          <a:xfrm>
            <a:off x="5282569" y="3743919"/>
            <a:ext cx="409420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FA70415-36F6-4499-6BC8-35E90CC003AA}"/>
              </a:ext>
            </a:extLst>
          </p:cNvPr>
          <p:cNvSpPr/>
          <p:nvPr/>
        </p:nvSpPr>
        <p:spPr bwMode="white">
          <a:xfrm>
            <a:off x="7967607" y="3753465"/>
            <a:ext cx="390377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B03650B-41FF-B770-D5CF-834AB5FC6EA1}"/>
              </a:ext>
            </a:extLst>
          </p:cNvPr>
          <p:cNvSpPr/>
          <p:nvPr/>
        </p:nvSpPr>
        <p:spPr bwMode="white">
          <a:xfrm>
            <a:off x="10452695" y="3743919"/>
            <a:ext cx="409420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40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7FFA5-D000-EBA7-B30D-57BF1CF6AA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9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C57397-BBE0-DD45-08CF-E5D02182DB93}"/>
              </a:ext>
            </a:extLst>
          </p:cNvPr>
          <p:cNvSpPr/>
          <p:nvPr/>
        </p:nvSpPr>
        <p:spPr bwMode="white">
          <a:xfrm>
            <a:off x="1606487" y="1865630"/>
            <a:ext cx="648072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F54087-DFDD-A4B9-9C71-63AB32D08040}"/>
              </a:ext>
            </a:extLst>
          </p:cNvPr>
          <p:cNvSpPr/>
          <p:nvPr/>
        </p:nvSpPr>
        <p:spPr bwMode="white">
          <a:xfrm>
            <a:off x="5472997" y="2081654"/>
            <a:ext cx="371335" cy="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6D34E0-A5DA-75CB-52F2-276574F98299}"/>
              </a:ext>
            </a:extLst>
          </p:cNvPr>
          <p:cNvSpPr/>
          <p:nvPr/>
        </p:nvSpPr>
        <p:spPr bwMode="white">
          <a:xfrm>
            <a:off x="10290831" y="1938712"/>
            <a:ext cx="704584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FCCF92-1664-3C99-7FF0-DF82D3E5BE38}"/>
              </a:ext>
            </a:extLst>
          </p:cNvPr>
          <p:cNvSpPr/>
          <p:nvPr/>
        </p:nvSpPr>
        <p:spPr bwMode="white">
          <a:xfrm>
            <a:off x="1731083" y="2539070"/>
            <a:ext cx="371335" cy="27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6A65A8-21D3-C72A-607C-679A95D3E34A}"/>
              </a:ext>
            </a:extLst>
          </p:cNvPr>
          <p:cNvSpPr/>
          <p:nvPr/>
        </p:nvSpPr>
        <p:spPr bwMode="white">
          <a:xfrm>
            <a:off x="5482518" y="2510482"/>
            <a:ext cx="733148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B94828-F7A0-5CF4-939B-8EA8DE7FCF1E}"/>
              </a:ext>
            </a:extLst>
          </p:cNvPr>
          <p:cNvSpPr/>
          <p:nvPr/>
        </p:nvSpPr>
        <p:spPr bwMode="white">
          <a:xfrm>
            <a:off x="7291586" y="2510482"/>
            <a:ext cx="1380604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DC68DA-ABDA-7082-E2BA-391A763F2229}"/>
              </a:ext>
            </a:extLst>
          </p:cNvPr>
          <p:cNvSpPr/>
          <p:nvPr/>
        </p:nvSpPr>
        <p:spPr bwMode="white">
          <a:xfrm>
            <a:off x="10290831" y="2510482"/>
            <a:ext cx="733148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5B52A2-3F65-46F5-FE64-BC5EA7F072F4}"/>
              </a:ext>
            </a:extLst>
          </p:cNvPr>
          <p:cNvSpPr/>
          <p:nvPr/>
        </p:nvSpPr>
        <p:spPr bwMode="white">
          <a:xfrm>
            <a:off x="1378790" y="3110840"/>
            <a:ext cx="695062" cy="27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B72DB0-0D08-8DE0-6E47-EF0B372BCEC0}"/>
              </a:ext>
            </a:extLst>
          </p:cNvPr>
          <p:cNvSpPr/>
          <p:nvPr/>
        </p:nvSpPr>
        <p:spPr bwMode="white">
          <a:xfrm>
            <a:off x="3187858" y="3082251"/>
            <a:ext cx="1380604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5A0CB4-CBD3-016B-38DA-945FC6C5F760}"/>
              </a:ext>
            </a:extLst>
          </p:cNvPr>
          <p:cNvSpPr/>
          <p:nvPr/>
        </p:nvSpPr>
        <p:spPr bwMode="white">
          <a:xfrm>
            <a:off x="5482518" y="3110840"/>
            <a:ext cx="371335" cy="27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08416D-DA55-6E30-D4A2-FDF174930028}"/>
              </a:ext>
            </a:extLst>
          </p:cNvPr>
          <p:cNvSpPr/>
          <p:nvPr/>
        </p:nvSpPr>
        <p:spPr bwMode="white">
          <a:xfrm>
            <a:off x="10290831" y="3082251"/>
            <a:ext cx="733148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22937C3-EE79-0806-5B89-CD1F58F03257}"/>
              </a:ext>
            </a:extLst>
          </p:cNvPr>
          <p:cNvSpPr/>
          <p:nvPr/>
        </p:nvSpPr>
        <p:spPr bwMode="white">
          <a:xfrm>
            <a:off x="1378790" y="3673080"/>
            <a:ext cx="723627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C12210B-8F02-A1BE-4278-64236DE1186B}"/>
              </a:ext>
            </a:extLst>
          </p:cNvPr>
          <p:cNvSpPr/>
          <p:nvPr/>
        </p:nvSpPr>
        <p:spPr bwMode="white">
          <a:xfrm>
            <a:off x="3187858" y="3654021"/>
            <a:ext cx="1380604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388B075-6BB7-F817-7CBA-5ABDEDB7417F}"/>
              </a:ext>
            </a:extLst>
          </p:cNvPr>
          <p:cNvSpPr/>
          <p:nvPr/>
        </p:nvSpPr>
        <p:spPr bwMode="white">
          <a:xfrm>
            <a:off x="7291586" y="3654021"/>
            <a:ext cx="1380604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0E7B7D8-5540-2936-3426-CBDEC9CE6DB8}"/>
              </a:ext>
            </a:extLst>
          </p:cNvPr>
          <p:cNvSpPr/>
          <p:nvPr/>
        </p:nvSpPr>
        <p:spPr bwMode="white">
          <a:xfrm>
            <a:off x="10290831" y="3654021"/>
            <a:ext cx="733148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CF6C5FF-D547-1682-7B65-F7692AE1B0BD}"/>
              </a:ext>
            </a:extLst>
          </p:cNvPr>
          <p:cNvSpPr/>
          <p:nvPr/>
        </p:nvSpPr>
        <p:spPr bwMode="white">
          <a:xfrm>
            <a:off x="5447928" y="3615903"/>
            <a:ext cx="792088" cy="40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5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AE3B2-51F4-C454-AFEF-31C341E14B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9A72B5-075B-B133-F404-1B440164581A}"/>
              </a:ext>
            </a:extLst>
          </p:cNvPr>
          <p:cNvSpPr/>
          <p:nvPr/>
        </p:nvSpPr>
        <p:spPr bwMode="white">
          <a:xfrm>
            <a:off x="5682468" y="2712437"/>
            <a:ext cx="361813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DC1D7A-1307-23E2-05EB-61F4A3DF16CC}"/>
              </a:ext>
            </a:extLst>
          </p:cNvPr>
          <p:cNvSpPr/>
          <p:nvPr/>
        </p:nvSpPr>
        <p:spPr bwMode="white">
          <a:xfrm>
            <a:off x="7377279" y="2712437"/>
            <a:ext cx="361813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524C0B-2B38-B7EC-408D-058445685798}"/>
              </a:ext>
            </a:extLst>
          </p:cNvPr>
          <p:cNvSpPr/>
          <p:nvPr/>
        </p:nvSpPr>
        <p:spPr bwMode="white">
          <a:xfrm>
            <a:off x="4435163" y="3160876"/>
            <a:ext cx="371335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B317F7-8F88-7207-9792-40244A17B9C9}"/>
              </a:ext>
            </a:extLst>
          </p:cNvPr>
          <p:cNvSpPr/>
          <p:nvPr/>
        </p:nvSpPr>
        <p:spPr bwMode="white">
          <a:xfrm>
            <a:off x="8615062" y="3160876"/>
            <a:ext cx="209471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0AAE85-547A-FEC2-62C1-3FE0DCEB14BA}"/>
              </a:ext>
            </a:extLst>
          </p:cNvPr>
          <p:cNvSpPr/>
          <p:nvPr/>
        </p:nvSpPr>
        <p:spPr bwMode="white">
          <a:xfrm>
            <a:off x="3216423" y="3609315"/>
            <a:ext cx="361813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41F2DC-ED33-C7F1-2308-42ABB19B84BF}"/>
              </a:ext>
            </a:extLst>
          </p:cNvPr>
          <p:cNvSpPr/>
          <p:nvPr/>
        </p:nvSpPr>
        <p:spPr bwMode="white">
          <a:xfrm>
            <a:off x="9852846" y="3609315"/>
            <a:ext cx="361813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71FF86-56E8-DCDF-633B-FCA4F2052792}"/>
              </a:ext>
            </a:extLst>
          </p:cNvPr>
          <p:cNvSpPr/>
          <p:nvPr/>
        </p:nvSpPr>
        <p:spPr bwMode="white">
          <a:xfrm>
            <a:off x="1969118" y="4067296"/>
            <a:ext cx="209471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C328B7-15C4-82FF-27A4-3B24CFB786B3}"/>
              </a:ext>
            </a:extLst>
          </p:cNvPr>
          <p:cNvSpPr/>
          <p:nvPr/>
        </p:nvSpPr>
        <p:spPr bwMode="white">
          <a:xfrm>
            <a:off x="11100151" y="4067296"/>
            <a:ext cx="352292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88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91348-6CE3-759C-2288-21EE5E67A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25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9513F-4A32-A042-39DA-0A59DD391A00}"/>
              </a:ext>
            </a:extLst>
          </p:cNvPr>
          <p:cNvSpPr/>
          <p:nvPr/>
        </p:nvSpPr>
        <p:spPr bwMode="white">
          <a:xfrm>
            <a:off x="1712040" y="2198320"/>
            <a:ext cx="228513" cy="2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DFCA6E-7C19-CD70-7467-A9EFB7649456}"/>
              </a:ext>
            </a:extLst>
          </p:cNvPr>
          <p:cNvSpPr/>
          <p:nvPr/>
        </p:nvSpPr>
        <p:spPr bwMode="white">
          <a:xfrm>
            <a:off x="4435163" y="2188768"/>
            <a:ext cx="218992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5FA177-1ED2-E3D8-704D-893F6C9BE71B}"/>
              </a:ext>
            </a:extLst>
          </p:cNvPr>
          <p:cNvSpPr/>
          <p:nvPr/>
        </p:nvSpPr>
        <p:spPr bwMode="white">
          <a:xfrm>
            <a:off x="7329672" y="2198320"/>
            <a:ext cx="228513" cy="2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56A10F-EB1B-E173-F2E6-12AC8564A356}"/>
              </a:ext>
            </a:extLst>
          </p:cNvPr>
          <p:cNvSpPr/>
          <p:nvPr/>
        </p:nvSpPr>
        <p:spPr bwMode="white">
          <a:xfrm>
            <a:off x="9690982" y="2188768"/>
            <a:ext cx="228513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C8D149-D8A2-93C3-2134-EC9E532727B9}"/>
              </a:ext>
            </a:extLst>
          </p:cNvPr>
          <p:cNvSpPr/>
          <p:nvPr/>
        </p:nvSpPr>
        <p:spPr bwMode="white">
          <a:xfrm>
            <a:off x="1178841" y="2991150"/>
            <a:ext cx="228513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1EE368-22F5-E853-6D31-0DD9F6969F5A}"/>
              </a:ext>
            </a:extLst>
          </p:cNvPr>
          <p:cNvSpPr/>
          <p:nvPr/>
        </p:nvSpPr>
        <p:spPr bwMode="white">
          <a:xfrm>
            <a:off x="3892443" y="2981597"/>
            <a:ext cx="228513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9CD264-474D-4DED-D092-659C221C31A6}"/>
              </a:ext>
            </a:extLst>
          </p:cNvPr>
          <p:cNvSpPr/>
          <p:nvPr/>
        </p:nvSpPr>
        <p:spPr bwMode="white">
          <a:xfrm>
            <a:off x="6805994" y="2991150"/>
            <a:ext cx="190428" cy="2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205393-7379-EC51-D8B3-099096058135}"/>
              </a:ext>
            </a:extLst>
          </p:cNvPr>
          <p:cNvSpPr/>
          <p:nvPr/>
        </p:nvSpPr>
        <p:spPr bwMode="white">
          <a:xfrm>
            <a:off x="10224181" y="2991150"/>
            <a:ext cx="228514" cy="2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94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047E1-823C-4844-EA28-F3A9A27047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DA4CA3-4D61-B53B-C44E-BF0DA1EFCB6E}"/>
              </a:ext>
            </a:extLst>
          </p:cNvPr>
          <p:cNvSpPr/>
          <p:nvPr/>
        </p:nvSpPr>
        <p:spPr bwMode="white">
          <a:xfrm>
            <a:off x="1416876" y="2197804"/>
            <a:ext cx="295163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ED9AB7-7A43-12BE-97C7-A03D5274F6E6}"/>
              </a:ext>
            </a:extLst>
          </p:cNvPr>
          <p:cNvSpPr/>
          <p:nvPr/>
        </p:nvSpPr>
        <p:spPr bwMode="white">
          <a:xfrm>
            <a:off x="4130478" y="2197804"/>
            <a:ext cx="304685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D61E1B-7A5A-ED4A-3AB9-3C9137EF8F12}"/>
              </a:ext>
            </a:extLst>
          </p:cNvPr>
          <p:cNvSpPr/>
          <p:nvPr/>
        </p:nvSpPr>
        <p:spPr bwMode="white">
          <a:xfrm>
            <a:off x="7005944" y="2178710"/>
            <a:ext cx="352291" cy="28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7C1CF6-F80F-0547-B1DE-109F9F51041E}"/>
              </a:ext>
            </a:extLst>
          </p:cNvPr>
          <p:cNvSpPr/>
          <p:nvPr/>
        </p:nvSpPr>
        <p:spPr bwMode="white">
          <a:xfrm>
            <a:off x="9900453" y="2178710"/>
            <a:ext cx="352292" cy="28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A55583-C0B4-089E-BD5D-8765E79CAE45}"/>
              </a:ext>
            </a:extLst>
          </p:cNvPr>
          <p:cNvSpPr/>
          <p:nvPr/>
        </p:nvSpPr>
        <p:spPr bwMode="white">
          <a:xfrm>
            <a:off x="1416876" y="2961572"/>
            <a:ext cx="295163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98D18B-DBB3-EFE0-FBA0-4AB0F8E244DA}"/>
              </a:ext>
            </a:extLst>
          </p:cNvPr>
          <p:cNvSpPr/>
          <p:nvPr/>
        </p:nvSpPr>
        <p:spPr bwMode="white">
          <a:xfrm>
            <a:off x="4292342" y="3057043"/>
            <a:ext cx="333249" cy="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AD4C1F-2466-A9F2-116D-4175B4596037}"/>
              </a:ext>
            </a:extLst>
          </p:cNvPr>
          <p:cNvSpPr/>
          <p:nvPr/>
        </p:nvSpPr>
        <p:spPr bwMode="white">
          <a:xfrm>
            <a:off x="7024987" y="2961572"/>
            <a:ext cx="304685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141EDA-15CB-1B92-10F2-63ABC6DDC0F6}"/>
              </a:ext>
            </a:extLst>
          </p:cNvPr>
          <p:cNvSpPr/>
          <p:nvPr/>
        </p:nvSpPr>
        <p:spPr bwMode="white">
          <a:xfrm>
            <a:off x="9929017" y="2961572"/>
            <a:ext cx="295164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B3E343-3BA4-6298-8F80-3B301E9A46BF}"/>
              </a:ext>
            </a:extLst>
          </p:cNvPr>
          <p:cNvSpPr/>
          <p:nvPr/>
        </p:nvSpPr>
        <p:spPr bwMode="white">
          <a:xfrm>
            <a:off x="4111435" y="3696699"/>
            <a:ext cx="342770" cy="28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CEB996-FBF5-DFC5-D358-93E1BB009F05}"/>
              </a:ext>
            </a:extLst>
          </p:cNvPr>
          <p:cNvSpPr/>
          <p:nvPr/>
        </p:nvSpPr>
        <p:spPr bwMode="white">
          <a:xfrm>
            <a:off x="7024987" y="3715793"/>
            <a:ext cx="304685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1F5AEC7-B4CF-B004-6115-703F64900FA8}"/>
              </a:ext>
            </a:extLst>
          </p:cNvPr>
          <p:cNvSpPr/>
          <p:nvPr/>
        </p:nvSpPr>
        <p:spPr bwMode="white">
          <a:xfrm>
            <a:off x="9919496" y="3715793"/>
            <a:ext cx="304685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32F3EF-8393-FC30-B7AF-E69535B1B06C}"/>
              </a:ext>
            </a:extLst>
          </p:cNvPr>
          <p:cNvSpPr/>
          <p:nvPr/>
        </p:nvSpPr>
        <p:spPr bwMode="white">
          <a:xfrm>
            <a:off x="1400982" y="3668170"/>
            <a:ext cx="329483" cy="3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23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2025-07-25T11:59:41Z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