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7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4293D-9BEE-A136-121A-EE9A090596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"/>
          <a:stretch>
            <a:fillRect/>
          </a:stretch>
        </p:blipFill>
        <p:spPr>
          <a:xfrm>
            <a:off x="455692" y="2908631"/>
            <a:ext cx="11280616" cy="10407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1A728-647E-4ABA-3662-1AD9F3C882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052736"/>
            <a:ext cx="11340000" cy="350066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6890ECD-F6C6-B188-5CA7-E0A5F43DDB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19" y="3443769"/>
            <a:ext cx="922933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123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8FC3A-65E0-DDE3-14AA-A206ACC317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/>
          <a:stretch>
            <a:fillRect/>
          </a:stretch>
        </p:blipFill>
        <p:spPr>
          <a:xfrm>
            <a:off x="1991544" y="1412776"/>
            <a:ext cx="10284520" cy="33790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4DBF3AB-0791-8E2D-034C-2C02F1A612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473760"/>
            <a:ext cx="922933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3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04246-D368-B975-D475-2A48711E3F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/>
          <a:stretch>
            <a:fillRect/>
          </a:stretch>
        </p:blipFill>
        <p:spPr>
          <a:xfrm>
            <a:off x="1991544" y="1268760"/>
            <a:ext cx="10428536" cy="490634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5CB5658-0E5C-1E94-897A-B1512A483B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13520"/>
            <a:ext cx="922933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979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5A043590-609C-2B90-BEBA-8AB263620961}"/>
              </a:ext>
            </a:extLst>
          </p:cNvPr>
          <p:cNvGrpSpPr/>
          <p:nvPr/>
        </p:nvGrpSpPr>
        <p:grpSpPr>
          <a:xfrm>
            <a:off x="983432" y="1988840"/>
            <a:ext cx="12262933" cy="3013599"/>
            <a:chOff x="348071" y="3717032"/>
            <a:chExt cx="12262933" cy="3013599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0A87F81E-03DA-9E80-BA28-949BE13A5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004" y="4797831"/>
              <a:ext cx="11340000" cy="1932800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D29181B1-688A-8371-9377-6A2A42E7D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8071" y="3717032"/>
              <a:ext cx="922933" cy="21602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7188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