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4504A-A1A0-716C-B8CA-1488FDC0FD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3804064" y="3185711"/>
            <a:ext cx="4583872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3744E-3FA4-0199-6436-C0B4F9455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1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7D18E-AFC7-D636-9718-CF8E7DB36CB9}"/>
              </a:ext>
            </a:extLst>
          </p:cNvPr>
          <p:cNvSpPr/>
          <p:nvPr/>
        </p:nvSpPr>
        <p:spPr bwMode="white">
          <a:xfrm>
            <a:off x="2340453" y="3532974"/>
            <a:ext cx="371335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470432-25C8-08B7-2D5A-AF73D58B579E}"/>
              </a:ext>
            </a:extLst>
          </p:cNvPr>
          <p:cNvSpPr/>
          <p:nvPr/>
        </p:nvSpPr>
        <p:spPr bwMode="white">
          <a:xfrm>
            <a:off x="4397078" y="4134071"/>
            <a:ext cx="733148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80509-088A-163D-832B-5697855A6EBE}"/>
              </a:ext>
            </a:extLst>
          </p:cNvPr>
          <p:cNvSpPr/>
          <p:nvPr/>
        </p:nvSpPr>
        <p:spPr bwMode="white">
          <a:xfrm>
            <a:off x="6701259" y="4134071"/>
            <a:ext cx="733148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FB668-D1C8-7B39-F2A8-AFE4AF19B325}"/>
              </a:ext>
            </a:extLst>
          </p:cNvPr>
          <p:cNvSpPr/>
          <p:nvPr/>
        </p:nvSpPr>
        <p:spPr bwMode="white">
          <a:xfrm>
            <a:off x="9890931" y="4134071"/>
            <a:ext cx="371335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3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BEDAF-FF93-CD5B-7940-76E971DB4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05B7B-6E6E-0581-147C-93D8863ABAB7}"/>
              </a:ext>
            </a:extLst>
          </p:cNvPr>
          <p:cNvSpPr/>
          <p:nvPr/>
        </p:nvSpPr>
        <p:spPr bwMode="white">
          <a:xfrm>
            <a:off x="10557430" y="3824060"/>
            <a:ext cx="342770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6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59F0A-C4BC-CAEF-1690-E6590F983D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2B72C-E488-20BB-06E7-918C2055B9CF}"/>
              </a:ext>
            </a:extLst>
          </p:cNvPr>
          <p:cNvSpPr/>
          <p:nvPr/>
        </p:nvSpPr>
        <p:spPr bwMode="white">
          <a:xfrm>
            <a:off x="2549924" y="4933641"/>
            <a:ext cx="399899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92E768-101B-A010-4D62-BB7263592BE4}"/>
              </a:ext>
            </a:extLst>
          </p:cNvPr>
          <p:cNvSpPr/>
          <p:nvPr/>
        </p:nvSpPr>
        <p:spPr bwMode="white">
          <a:xfrm>
            <a:off x="5120705" y="4933641"/>
            <a:ext cx="399899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B3340-C671-4ECE-C25B-1345117ABD25}"/>
              </a:ext>
            </a:extLst>
          </p:cNvPr>
          <p:cNvSpPr/>
          <p:nvPr/>
        </p:nvSpPr>
        <p:spPr bwMode="white">
          <a:xfrm>
            <a:off x="7701007" y="4933641"/>
            <a:ext cx="399899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1BDF0-F134-A237-9DC3-E22B29AD2D8A}"/>
              </a:ext>
            </a:extLst>
          </p:cNvPr>
          <p:cNvSpPr/>
          <p:nvPr/>
        </p:nvSpPr>
        <p:spPr bwMode="white">
          <a:xfrm>
            <a:off x="10281309" y="4933641"/>
            <a:ext cx="399899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20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22CA5-08CB-E48F-3639-1691B0F197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5BC19F-6BE0-B03B-6C31-E0AE71F0942C}"/>
              </a:ext>
            </a:extLst>
          </p:cNvPr>
          <p:cNvSpPr/>
          <p:nvPr/>
        </p:nvSpPr>
        <p:spPr bwMode="white">
          <a:xfrm>
            <a:off x="3302115" y="1995943"/>
            <a:ext cx="161863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91C710-9A18-D1AA-07E8-63491A8347A8}"/>
              </a:ext>
            </a:extLst>
          </p:cNvPr>
          <p:cNvSpPr/>
          <p:nvPr/>
        </p:nvSpPr>
        <p:spPr bwMode="white">
          <a:xfrm>
            <a:off x="3283073" y="2605874"/>
            <a:ext cx="399899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F00446-821A-7D1D-BFAA-628812C0E26B}"/>
              </a:ext>
            </a:extLst>
          </p:cNvPr>
          <p:cNvSpPr/>
          <p:nvPr/>
        </p:nvSpPr>
        <p:spPr bwMode="white">
          <a:xfrm>
            <a:off x="4339949" y="3215805"/>
            <a:ext cx="409420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68D53-84F3-4853-72B8-15A67ED8E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6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BD9CB-1F85-8D42-21F7-E7B1E1669B74}"/>
              </a:ext>
            </a:extLst>
          </p:cNvPr>
          <p:cNvSpPr/>
          <p:nvPr/>
        </p:nvSpPr>
        <p:spPr bwMode="white">
          <a:xfrm>
            <a:off x="5796725" y="2607882"/>
            <a:ext cx="161863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1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