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30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433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2822D-2020-A25C-9482-3CC499262A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00" r="64658"/>
          <a:stretch>
            <a:fillRect/>
          </a:stretch>
        </p:blipFill>
        <p:spPr>
          <a:xfrm>
            <a:off x="4092096" y="3172087"/>
            <a:ext cx="4007808" cy="51382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F7454D-7BF2-4752-CA0D-0C165B591D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0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D1D776-6B29-B52B-FB61-88CD0065C9CF}"/>
              </a:ext>
            </a:extLst>
          </p:cNvPr>
          <p:cNvSpPr/>
          <p:nvPr/>
        </p:nvSpPr>
        <p:spPr bwMode="white">
          <a:xfrm>
            <a:off x="6425138" y="1786905"/>
            <a:ext cx="1466297" cy="31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BB3A18-8976-90BB-4955-764E3B69FF84}"/>
              </a:ext>
            </a:extLst>
          </p:cNvPr>
          <p:cNvSpPr/>
          <p:nvPr/>
        </p:nvSpPr>
        <p:spPr bwMode="white">
          <a:xfrm>
            <a:off x="5425390" y="2349810"/>
            <a:ext cx="761712" cy="26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FCFD19-05DA-7360-7E23-D2FCFE24A8EA}"/>
              </a:ext>
            </a:extLst>
          </p:cNvPr>
          <p:cNvSpPr/>
          <p:nvPr/>
        </p:nvSpPr>
        <p:spPr bwMode="white">
          <a:xfrm>
            <a:off x="6625088" y="2884093"/>
            <a:ext cx="390377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F59C94-62BD-D151-FFBF-24EA7B2BEACE}"/>
              </a:ext>
            </a:extLst>
          </p:cNvPr>
          <p:cNvSpPr/>
          <p:nvPr/>
        </p:nvSpPr>
        <p:spPr bwMode="white">
          <a:xfrm>
            <a:off x="1883425" y="3418377"/>
            <a:ext cx="228513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7BB42E-FD91-1C55-5B4D-DEFD693BC599}"/>
              </a:ext>
            </a:extLst>
          </p:cNvPr>
          <p:cNvSpPr/>
          <p:nvPr/>
        </p:nvSpPr>
        <p:spPr bwMode="white">
          <a:xfrm>
            <a:off x="5244483" y="3418377"/>
            <a:ext cx="228513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4766CC-E813-0935-FE52-F77D0FF3E5D9}"/>
              </a:ext>
            </a:extLst>
          </p:cNvPr>
          <p:cNvSpPr/>
          <p:nvPr/>
        </p:nvSpPr>
        <p:spPr bwMode="white">
          <a:xfrm>
            <a:off x="9843324" y="3418377"/>
            <a:ext cx="238035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24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4EA040-2CC1-BCD0-98C4-081542D677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9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70EF28-F007-19FC-B47D-069F24602CBC}"/>
              </a:ext>
            </a:extLst>
          </p:cNvPr>
          <p:cNvSpPr/>
          <p:nvPr/>
        </p:nvSpPr>
        <p:spPr bwMode="white">
          <a:xfrm>
            <a:off x="5415869" y="1833729"/>
            <a:ext cx="399899" cy="34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7D7228-1EC1-D99B-3DFC-7C75E4F8B37D}"/>
              </a:ext>
            </a:extLst>
          </p:cNvPr>
          <p:cNvSpPr/>
          <p:nvPr/>
        </p:nvSpPr>
        <p:spPr bwMode="white">
          <a:xfrm>
            <a:off x="2588010" y="3767713"/>
            <a:ext cx="399899" cy="34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9F5302-C511-8945-4930-E2135BD4F0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992" y="4748996"/>
            <a:ext cx="11340000" cy="122726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8883F4-F583-ABAE-9B06-00372484F42C}"/>
              </a:ext>
            </a:extLst>
          </p:cNvPr>
          <p:cNvSpPr/>
          <p:nvPr/>
        </p:nvSpPr>
        <p:spPr bwMode="white">
          <a:xfrm>
            <a:off x="7146301" y="4911991"/>
            <a:ext cx="399899" cy="33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47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018306-25E6-D0B4-FC67-D21D9349BD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1708"/>
            <a:ext cx="11340000" cy="2438302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1929E464-FD76-4041-71BE-1D0B2F0E02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1252"/>
          <a:stretch>
            <a:fillRect/>
          </a:stretch>
        </p:blipFill>
        <p:spPr>
          <a:xfrm>
            <a:off x="959768" y="1340187"/>
            <a:ext cx="2759968" cy="2520861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76FA36FB-9379-D688-64EE-99E64BF61A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995" r="35251"/>
          <a:stretch>
            <a:fillRect/>
          </a:stretch>
        </p:blipFill>
        <p:spPr>
          <a:xfrm>
            <a:off x="4319504" y="1340187"/>
            <a:ext cx="2856616" cy="2520861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22E33394-A581-7BB6-AB53-BF88348CFC7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249"/>
          <a:stretch>
            <a:fillRect/>
          </a:stretch>
        </p:blipFill>
        <p:spPr>
          <a:xfrm>
            <a:off x="7896200" y="1340187"/>
            <a:ext cx="2664296" cy="252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83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D7E38-076F-F7E8-1F31-BD1B5B2659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24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3DFAD3-9712-BF3C-9185-A83D9FB5F375}"/>
              </a:ext>
            </a:extLst>
          </p:cNvPr>
          <p:cNvSpPr/>
          <p:nvPr/>
        </p:nvSpPr>
        <p:spPr bwMode="white">
          <a:xfrm>
            <a:off x="6158539" y="3838170"/>
            <a:ext cx="5370075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56E8D2-8861-FE2D-C6D4-8728125E530F}"/>
              </a:ext>
            </a:extLst>
          </p:cNvPr>
          <p:cNvSpPr/>
          <p:nvPr/>
        </p:nvSpPr>
        <p:spPr bwMode="white">
          <a:xfrm>
            <a:off x="1350226" y="4372454"/>
            <a:ext cx="2856423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40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B729B-6C4B-1020-56E2-6E0996A185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741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2BB4CE-8D34-FC50-19E1-350A80F7DC3D}"/>
              </a:ext>
            </a:extLst>
          </p:cNvPr>
          <p:cNvSpPr/>
          <p:nvPr/>
        </p:nvSpPr>
        <p:spPr bwMode="white">
          <a:xfrm>
            <a:off x="5558690" y="1797795"/>
            <a:ext cx="4713097" cy="39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CA705B-2EFC-A29D-543B-B7882809282C}"/>
              </a:ext>
            </a:extLst>
          </p:cNvPr>
          <p:cNvSpPr/>
          <p:nvPr/>
        </p:nvSpPr>
        <p:spPr bwMode="white">
          <a:xfrm>
            <a:off x="693249" y="2409845"/>
            <a:ext cx="1904282" cy="28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406FCE-5605-0304-C35E-F47C92E66422}"/>
              </a:ext>
            </a:extLst>
          </p:cNvPr>
          <p:cNvSpPr/>
          <p:nvPr/>
        </p:nvSpPr>
        <p:spPr bwMode="white">
          <a:xfrm>
            <a:off x="5539647" y="2371592"/>
            <a:ext cx="4522671" cy="30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5D7C3F-956A-AEEA-CFA4-DF510228D3F6}"/>
              </a:ext>
            </a:extLst>
          </p:cNvPr>
          <p:cNvSpPr/>
          <p:nvPr/>
        </p:nvSpPr>
        <p:spPr bwMode="white">
          <a:xfrm>
            <a:off x="702770" y="2888009"/>
            <a:ext cx="2713602" cy="29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F3A2EF-07B4-3D58-A40E-E3A95E88B2EE}"/>
              </a:ext>
            </a:extLst>
          </p:cNvPr>
          <p:cNvSpPr/>
          <p:nvPr/>
        </p:nvSpPr>
        <p:spPr bwMode="white">
          <a:xfrm>
            <a:off x="5549168" y="2868882"/>
            <a:ext cx="2704080" cy="29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6D9ACD-F9C3-1805-465E-F39EB5C8C9F7}"/>
              </a:ext>
            </a:extLst>
          </p:cNvPr>
          <p:cNvSpPr/>
          <p:nvPr/>
        </p:nvSpPr>
        <p:spPr bwMode="white">
          <a:xfrm>
            <a:off x="8405591" y="2868882"/>
            <a:ext cx="1866196" cy="29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1AB1123-9DFF-F0CD-5FCF-0CB55CD5CE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0" t="29388" r="12907" b="28234"/>
          <a:stretch>
            <a:fillRect/>
          </a:stretch>
        </p:blipFill>
        <p:spPr>
          <a:xfrm>
            <a:off x="2131653" y="3681174"/>
            <a:ext cx="7920203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1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2025-07-26T07:53:18Z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