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C23CB-7E75-91CA-3191-39E20FA8FF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59859"/>
            <a:ext cx="11340000" cy="23382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34422-1CC2-C0EF-D923-5C2B21ED49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7"/>
          <a:stretch>
            <a:fillRect/>
          </a:stretch>
        </p:blipFill>
        <p:spPr>
          <a:xfrm>
            <a:off x="360000" y="1224001"/>
            <a:ext cx="11340000" cy="3933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80775-4312-4334-AE37-F586E2F8D4DF}"/>
              </a:ext>
            </a:extLst>
          </p:cNvPr>
          <p:cNvSpPr/>
          <p:nvPr/>
        </p:nvSpPr>
        <p:spPr bwMode="white">
          <a:xfrm>
            <a:off x="6748866" y="2614412"/>
            <a:ext cx="342770" cy="32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82578B-E5BE-808E-2075-C18B48441497}"/>
              </a:ext>
            </a:extLst>
          </p:cNvPr>
          <p:cNvSpPr/>
          <p:nvPr/>
        </p:nvSpPr>
        <p:spPr bwMode="white">
          <a:xfrm>
            <a:off x="9995667" y="2614412"/>
            <a:ext cx="342769" cy="32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CC601-31F2-8879-386A-90D2A1EEB56A}"/>
              </a:ext>
            </a:extLst>
          </p:cNvPr>
          <p:cNvSpPr/>
          <p:nvPr/>
        </p:nvSpPr>
        <p:spPr bwMode="white">
          <a:xfrm>
            <a:off x="3521108" y="3909591"/>
            <a:ext cx="399899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175F16-F773-B1A0-D886-A3143EFCBC6F}"/>
              </a:ext>
            </a:extLst>
          </p:cNvPr>
          <p:cNvSpPr/>
          <p:nvPr/>
        </p:nvSpPr>
        <p:spPr bwMode="white">
          <a:xfrm>
            <a:off x="7624836" y="3909591"/>
            <a:ext cx="228513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B1487D-2DB6-16F5-6DA3-7C7A029F2D96}"/>
              </a:ext>
            </a:extLst>
          </p:cNvPr>
          <p:cNvSpPr/>
          <p:nvPr/>
        </p:nvSpPr>
        <p:spPr bwMode="white">
          <a:xfrm>
            <a:off x="4044785" y="4538133"/>
            <a:ext cx="238035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DD7ED8-FDB9-4B09-0635-4C9D01685CB8}"/>
              </a:ext>
            </a:extLst>
          </p:cNvPr>
          <p:cNvSpPr/>
          <p:nvPr/>
        </p:nvSpPr>
        <p:spPr bwMode="white">
          <a:xfrm>
            <a:off x="911424" y="5028627"/>
            <a:ext cx="2664296" cy="27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6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FABF3-338A-4B4A-B98A-3FB9EF54D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81871"/>
            <a:ext cx="11340000" cy="3203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991C2-5367-78DE-A88A-5830DD61DF25}"/>
              </a:ext>
            </a:extLst>
          </p:cNvPr>
          <p:cNvSpPr/>
          <p:nvPr/>
        </p:nvSpPr>
        <p:spPr bwMode="white">
          <a:xfrm>
            <a:off x="1750125" y="3025911"/>
            <a:ext cx="390377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44FCE-2D7A-DB30-60E5-619BAA6BE667}"/>
              </a:ext>
            </a:extLst>
          </p:cNvPr>
          <p:cNvSpPr/>
          <p:nvPr/>
        </p:nvSpPr>
        <p:spPr bwMode="white">
          <a:xfrm>
            <a:off x="5101662" y="3025911"/>
            <a:ext cx="218992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7EEE7-4B09-8F6C-8591-60B7E30795DE}"/>
              </a:ext>
            </a:extLst>
          </p:cNvPr>
          <p:cNvSpPr/>
          <p:nvPr/>
        </p:nvSpPr>
        <p:spPr bwMode="white">
          <a:xfrm>
            <a:off x="9348211" y="3025911"/>
            <a:ext cx="228513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0A965-653D-AAC7-9F6A-B6C6FF7AEC31}"/>
              </a:ext>
            </a:extLst>
          </p:cNvPr>
          <p:cNvSpPr/>
          <p:nvPr/>
        </p:nvSpPr>
        <p:spPr bwMode="white">
          <a:xfrm>
            <a:off x="1692997" y="4627568"/>
            <a:ext cx="238035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A2B61A-DF69-AA48-957D-D56D2DD90F30}"/>
              </a:ext>
            </a:extLst>
          </p:cNvPr>
          <p:cNvSpPr/>
          <p:nvPr/>
        </p:nvSpPr>
        <p:spPr bwMode="white">
          <a:xfrm>
            <a:off x="9452947" y="4627568"/>
            <a:ext cx="228513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3FE662-6D96-6322-1446-D468B9C84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64" r="71643"/>
          <a:stretch>
            <a:fillRect/>
          </a:stretch>
        </p:blipFill>
        <p:spPr>
          <a:xfrm>
            <a:off x="360000" y="1318866"/>
            <a:ext cx="3215720" cy="56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E593C-50AB-0B24-8AE1-A2B4EF2A0B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7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B3CEC-AD90-4EFE-FD6E-FEF55B5EE5AA}"/>
              </a:ext>
            </a:extLst>
          </p:cNvPr>
          <p:cNvSpPr/>
          <p:nvPr/>
        </p:nvSpPr>
        <p:spPr bwMode="white">
          <a:xfrm>
            <a:off x="6644130" y="2642745"/>
            <a:ext cx="228513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12D0E7-5F95-173D-AE0A-7AA8D3C898E1}"/>
              </a:ext>
            </a:extLst>
          </p:cNvPr>
          <p:cNvSpPr/>
          <p:nvPr/>
        </p:nvSpPr>
        <p:spPr bwMode="white">
          <a:xfrm>
            <a:off x="6634609" y="3271183"/>
            <a:ext cx="247556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0C2A5-74FD-5BE9-4EF7-6D5C349B54CA}"/>
              </a:ext>
            </a:extLst>
          </p:cNvPr>
          <p:cNvSpPr/>
          <p:nvPr/>
        </p:nvSpPr>
        <p:spPr bwMode="white">
          <a:xfrm>
            <a:off x="6644130" y="3899621"/>
            <a:ext cx="228513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9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5F2DB-2E5A-E70E-D0F0-7EBAFE12C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4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E0A14-D041-735E-3B97-716A0ED21B46}"/>
              </a:ext>
            </a:extLst>
          </p:cNvPr>
          <p:cNvSpPr/>
          <p:nvPr/>
        </p:nvSpPr>
        <p:spPr bwMode="white">
          <a:xfrm>
            <a:off x="3431704" y="2595573"/>
            <a:ext cx="2016224" cy="14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6E3EF-D56A-F556-9633-34C57F83422D}"/>
              </a:ext>
            </a:extLst>
          </p:cNvPr>
          <p:cNvSpPr/>
          <p:nvPr/>
        </p:nvSpPr>
        <p:spPr bwMode="white">
          <a:xfrm>
            <a:off x="6528048" y="2852937"/>
            <a:ext cx="31683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8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