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713835-9284-DAE0-8F26-39D701E12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>
            <a:fillRect/>
          </a:stretch>
        </p:blipFill>
        <p:spPr>
          <a:xfrm>
            <a:off x="3696052" y="3119204"/>
            <a:ext cx="4799896" cy="6195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5A0FEB-53DD-62D3-AD92-2E3B7D5472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001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B637EE-9788-BBE8-C2EA-07A6748C80A8}"/>
              </a:ext>
            </a:extLst>
          </p:cNvPr>
          <p:cNvSpPr/>
          <p:nvPr/>
        </p:nvSpPr>
        <p:spPr bwMode="white">
          <a:xfrm>
            <a:off x="902720" y="3811570"/>
            <a:ext cx="238035" cy="27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C9312C-260C-9D14-313C-CCFDE4DF2588}"/>
              </a:ext>
            </a:extLst>
          </p:cNvPr>
          <p:cNvSpPr/>
          <p:nvPr/>
        </p:nvSpPr>
        <p:spPr bwMode="white">
          <a:xfrm>
            <a:off x="1407355" y="3811570"/>
            <a:ext cx="304685" cy="25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E7D2EE-23A2-FA16-618F-101F434B76A3}"/>
              </a:ext>
            </a:extLst>
          </p:cNvPr>
          <p:cNvSpPr/>
          <p:nvPr/>
        </p:nvSpPr>
        <p:spPr bwMode="white">
          <a:xfrm>
            <a:off x="1988161" y="3811570"/>
            <a:ext cx="238035" cy="27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1FA4C5-5D34-07A2-0E5F-B3C72016ECDD}"/>
              </a:ext>
            </a:extLst>
          </p:cNvPr>
          <p:cNvSpPr/>
          <p:nvPr/>
        </p:nvSpPr>
        <p:spPr bwMode="white">
          <a:xfrm>
            <a:off x="2835566" y="3811570"/>
            <a:ext cx="409420" cy="27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D25C1E-899F-666B-E53E-6266165979DE}"/>
              </a:ext>
            </a:extLst>
          </p:cNvPr>
          <p:cNvSpPr/>
          <p:nvPr/>
        </p:nvSpPr>
        <p:spPr bwMode="white">
          <a:xfrm>
            <a:off x="3473501" y="3782925"/>
            <a:ext cx="780755" cy="343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39F717D-F9DF-2BA7-6FB0-699BF7096480}"/>
              </a:ext>
            </a:extLst>
          </p:cNvPr>
          <p:cNvSpPr/>
          <p:nvPr/>
        </p:nvSpPr>
        <p:spPr bwMode="white">
          <a:xfrm>
            <a:off x="6615566" y="3811570"/>
            <a:ext cx="428463" cy="27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C6ED4C8-C024-40F9-29B3-A9C04A2EA3A2}"/>
              </a:ext>
            </a:extLst>
          </p:cNvPr>
          <p:cNvSpPr/>
          <p:nvPr/>
        </p:nvSpPr>
        <p:spPr bwMode="white">
          <a:xfrm>
            <a:off x="7196372" y="3792474"/>
            <a:ext cx="361813" cy="29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41987DF-042F-CAD1-E53C-353E4E6A7FA7}"/>
              </a:ext>
            </a:extLst>
          </p:cNvPr>
          <p:cNvSpPr/>
          <p:nvPr/>
        </p:nvSpPr>
        <p:spPr bwMode="white">
          <a:xfrm>
            <a:off x="7729571" y="3811570"/>
            <a:ext cx="409420" cy="27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1B0B0EB-FF83-2877-119C-BC46B73DD5CE}"/>
              </a:ext>
            </a:extLst>
          </p:cNvPr>
          <p:cNvSpPr/>
          <p:nvPr/>
        </p:nvSpPr>
        <p:spPr bwMode="white">
          <a:xfrm>
            <a:off x="8624584" y="3811570"/>
            <a:ext cx="437984" cy="27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C862BC3-7605-60BF-C8F3-1AF11EB215A2}"/>
              </a:ext>
            </a:extLst>
          </p:cNvPr>
          <p:cNvSpPr/>
          <p:nvPr/>
        </p:nvSpPr>
        <p:spPr bwMode="white">
          <a:xfrm>
            <a:off x="9291083" y="3782925"/>
            <a:ext cx="399899" cy="353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67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DEDF3-2B38-0F00-E2B3-8BA6CAD312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355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C61D3A-D739-19D5-0DBE-AF9757F5A9D0}"/>
              </a:ext>
            </a:extLst>
          </p:cNvPr>
          <p:cNvSpPr/>
          <p:nvPr/>
        </p:nvSpPr>
        <p:spPr bwMode="white">
          <a:xfrm>
            <a:off x="3463979" y="2894658"/>
            <a:ext cx="257078" cy="27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DE9789-CE24-C6BF-B2E9-E0AF1C9512A4}"/>
              </a:ext>
            </a:extLst>
          </p:cNvPr>
          <p:cNvSpPr/>
          <p:nvPr/>
        </p:nvSpPr>
        <p:spPr bwMode="white">
          <a:xfrm>
            <a:off x="797984" y="3811133"/>
            <a:ext cx="428463" cy="27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546790-3BBB-EB12-0217-8AFB659A49FE}"/>
              </a:ext>
            </a:extLst>
          </p:cNvPr>
          <p:cNvSpPr/>
          <p:nvPr/>
        </p:nvSpPr>
        <p:spPr bwMode="white">
          <a:xfrm>
            <a:off x="1388312" y="3811133"/>
            <a:ext cx="352292" cy="27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2B9F5D-C57C-5877-A899-926A5B760BE5}"/>
              </a:ext>
            </a:extLst>
          </p:cNvPr>
          <p:cNvSpPr/>
          <p:nvPr/>
        </p:nvSpPr>
        <p:spPr bwMode="white">
          <a:xfrm>
            <a:off x="1988161" y="3811133"/>
            <a:ext cx="238035" cy="27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B10832-36D5-7046-84DB-9212540F8CD3}"/>
              </a:ext>
            </a:extLst>
          </p:cNvPr>
          <p:cNvSpPr/>
          <p:nvPr/>
        </p:nvSpPr>
        <p:spPr bwMode="white">
          <a:xfrm>
            <a:off x="2902216" y="3811133"/>
            <a:ext cx="257078" cy="26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20B84A5-0C10-5E8D-9298-24F04A896B18}"/>
              </a:ext>
            </a:extLst>
          </p:cNvPr>
          <p:cNvSpPr/>
          <p:nvPr/>
        </p:nvSpPr>
        <p:spPr bwMode="white">
          <a:xfrm>
            <a:off x="6615566" y="3801587"/>
            <a:ext cx="437984" cy="27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5340FD5-775B-3FFE-0D66-DD105C4C4FD1}"/>
              </a:ext>
            </a:extLst>
          </p:cNvPr>
          <p:cNvSpPr/>
          <p:nvPr/>
        </p:nvSpPr>
        <p:spPr bwMode="white">
          <a:xfrm>
            <a:off x="7796221" y="3801587"/>
            <a:ext cx="257078" cy="27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72BA1B0-7D69-6608-F6B3-B63D318178AB}"/>
              </a:ext>
            </a:extLst>
          </p:cNvPr>
          <p:cNvSpPr/>
          <p:nvPr/>
        </p:nvSpPr>
        <p:spPr bwMode="white">
          <a:xfrm>
            <a:off x="8719798" y="3801587"/>
            <a:ext cx="247556" cy="27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C217D4B-A2FC-CB38-F97E-DBCBBDF3C123}"/>
              </a:ext>
            </a:extLst>
          </p:cNvPr>
          <p:cNvSpPr/>
          <p:nvPr/>
        </p:nvSpPr>
        <p:spPr bwMode="white">
          <a:xfrm>
            <a:off x="9291083" y="3789040"/>
            <a:ext cx="399899" cy="32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935C156-1B46-6943-3477-A2F1CEB6FC85}"/>
              </a:ext>
            </a:extLst>
          </p:cNvPr>
          <p:cNvSpPr/>
          <p:nvPr/>
        </p:nvSpPr>
        <p:spPr bwMode="white">
          <a:xfrm>
            <a:off x="7196372" y="3801586"/>
            <a:ext cx="352292" cy="27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144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7439A4-46FD-677D-E028-1B080C6168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85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4E7CDC-75FC-E2E1-CB8D-CDAA4B07894D}"/>
              </a:ext>
            </a:extLst>
          </p:cNvPr>
          <p:cNvSpPr/>
          <p:nvPr/>
        </p:nvSpPr>
        <p:spPr bwMode="white">
          <a:xfrm>
            <a:off x="2016725" y="2043821"/>
            <a:ext cx="428463" cy="26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E08EFE-65D0-5376-12C2-589156D430AC}"/>
              </a:ext>
            </a:extLst>
          </p:cNvPr>
          <p:cNvSpPr/>
          <p:nvPr/>
        </p:nvSpPr>
        <p:spPr bwMode="white">
          <a:xfrm>
            <a:off x="4968362" y="2043821"/>
            <a:ext cx="247556" cy="26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ED1A77-E58D-F86F-0729-BDF4282FA95F}"/>
              </a:ext>
            </a:extLst>
          </p:cNvPr>
          <p:cNvSpPr/>
          <p:nvPr/>
        </p:nvSpPr>
        <p:spPr bwMode="white">
          <a:xfrm>
            <a:off x="7548664" y="2043821"/>
            <a:ext cx="428463" cy="26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11D0E5-BEDF-5A1D-13A2-EFF69F112DA8}"/>
              </a:ext>
            </a:extLst>
          </p:cNvPr>
          <p:cNvSpPr/>
          <p:nvPr/>
        </p:nvSpPr>
        <p:spPr bwMode="white">
          <a:xfrm>
            <a:off x="10509823" y="2043821"/>
            <a:ext cx="257078" cy="26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7606F0-734B-5C9D-BEAB-9462C4CDE045}"/>
              </a:ext>
            </a:extLst>
          </p:cNvPr>
          <p:cNvSpPr/>
          <p:nvPr/>
        </p:nvSpPr>
        <p:spPr bwMode="white">
          <a:xfrm>
            <a:off x="2207153" y="2768315"/>
            <a:ext cx="238035" cy="27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A61B0A-F9C0-7778-D1FA-09DF4E7CE8BD}"/>
              </a:ext>
            </a:extLst>
          </p:cNvPr>
          <p:cNvSpPr/>
          <p:nvPr/>
        </p:nvSpPr>
        <p:spPr bwMode="white">
          <a:xfrm>
            <a:off x="4777934" y="2768315"/>
            <a:ext cx="437984" cy="27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2AFEAE-8974-468D-864A-36ECA14D8BC8}"/>
              </a:ext>
            </a:extLst>
          </p:cNvPr>
          <p:cNvSpPr/>
          <p:nvPr/>
        </p:nvSpPr>
        <p:spPr bwMode="white">
          <a:xfrm>
            <a:off x="7739093" y="2768315"/>
            <a:ext cx="247556" cy="27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135F84-1B2B-FAF8-442D-08663830D1ED}"/>
              </a:ext>
            </a:extLst>
          </p:cNvPr>
          <p:cNvSpPr/>
          <p:nvPr/>
        </p:nvSpPr>
        <p:spPr bwMode="white">
          <a:xfrm>
            <a:off x="10328916" y="2768315"/>
            <a:ext cx="437984" cy="26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F1DF569-BE2E-22E2-AE4A-428FCB8C07BD}"/>
              </a:ext>
            </a:extLst>
          </p:cNvPr>
          <p:cNvSpPr/>
          <p:nvPr/>
        </p:nvSpPr>
        <p:spPr bwMode="white">
          <a:xfrm>
            <a:off x="2016725" y="3483275"/>
            <a:ext cx="418942" cy="27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C354462-EFE9-ABE4-2D09-B72F639A28BE}"/>
              </a:ext>
            </a:extLst>
          </p:cNvPr>
          <p:cNvSpPr/>
          <p:nvPr/>
        </p:nvSpPr>
        <p:spPr bwMode="white">
          <a:xfrm>
            <a:off x="4996926" y="3483275"/>
            <a:ext cx="409420" cy="27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8292D21-8F7A-1299-5809-DD8975AFE2E5}"/>
              </a:ext>
            </a:extLst>
          </p:cNvPr>
          <p:cNvSpPr/>
          <p:nvPr/>
        </p:nvSpPr>
        <p:spPr bwMode="white">
          <a:xfrm>
            <a:off x="7739093" y="3483275"/>
            <a:ext cx="247556" cy="27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762F4DB-A863-AEA4-94E9-EBEA42FCD2EE}"/>
              </a:ext>
            </a:extLst>
          </p:cNvPr>
          <p:cNvSpPr/>
          <p:nvPr/>
        </p:nvSpPr>
        <p:spPr bwMode="white">
          <a:xfrm>
            <a:off x="10319395" y="3483275"/>
            <a:ext cx="380856" cy="27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0C66C9C-56FD-B894-1DA4-48981BE88C12}"/>
              </a:ext>
            </a:extLst>
          </p:cNvPr>
          <p:cNvSpPr/>
          <p:nvPr/>
        </p:nvSpPr>
        <p:spPr bwMode="white">
          <a:xfrm>
            <a:off x="2207153" y="4207769"/>
            <a:ext cx="238035" cy="27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5CFDECD-04EB-1E77-34D9-590A10AEB441}"/>
              </a:ext>
            </a:extLst>
          </p:cNvPr>
          <p:cNvSpPr/>
          <p:nvPr/>
        </p:nvSpPr>
        <p:spPr bwMode="white">
          <a:xfrm>
            <a:off x="4977884" y="4217302"/>
            <a:ext cx="238035" cy="26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B95CA58-85A9-E392-E66C-23707F34AF27}"/>
              </a:ext>
            </a:extLst>
          </p:cNvPr>
          <p:cNvSpPr/>
          <p:nvPr/>
        </p:nvSpPr>
        <p:spPr bwMode="white">
          <a:xfrm>
            <a:off x="7577229" y="4207769"/>
            <a:ext cx="399899" cy="27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467E789-BC5F-F2F8-DB24-839D218D0F97}"/>
              </a:ext>
            </a:extLst>
          </p:cNvPr>
          <p:cNvSpPr/>
          <p:nvPr/>
        </p:nvSpPr>
        <p:spPr bwMode="white">
          <a:xfrm>
            <a:off x="10319395" y="4207769"/>
            <a:ext cx="428463" cy="27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09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313297-7BE3-3625-D69F-4851833E11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85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E380A5-3FAF-59FF-09FF-D54BB28680A7}"/>
              </a:ext>
            </a:extLst>
          </p:cNvPr>
          <p:cNvSpPr/>
          <p:nvPr/>
        </p:nvSpPr>
        <p:spPr bwMode="white">
          <a:xfrm>
            <a:off x="1826297" y="2349299"/>
            <a:ext cx="399899" cy="2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EA276E-8CC6-6CA4-94A0-1C903184B2F9}"/>
              </a:ext>
            </a:extLst>
          </p:cNvPr>
          <p:cNvSpPr/>
          <p:nvPr/>
        </p:nvSpPr>
        <p:spPr bwMode="white">
          <a:xfrm>
            <a:off x="6139496" y="2339763"/>
            <a:ext cx="399899" cy="286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6BAFC6-7E6D-9D93-183E-2315DFAB43CB}"/>
              </a:ext>
            </a:extLst>
          </p:cNvPr>
          <p:cNvSpPr/>
          <p:nvPr/>
        </p:nvSpPr>
        <p:spPr bwMode="white">
          <a:xfrm>
            <a:off x="9700503" y="2349299"/>
            <a:ext cx="409420" cy="2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F20D37-C106-97D8-EAB0-15BCDDF7F6A4}"/>
              </a:ext>
            </a:extLst>
          </p:cNvPr>
          <p:cNvSpPr/>
          <p:nvPr/>
        </p:nvSpPr>
        <p:spPr bwMode="white">
          <a:xfrm>
            <a:off x="2007204" y="3188505"/>
            <a:ext cx="409420" cy="2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584C01-E4B3-344F-12F6-F7BD059CD9C5}"/>
              </a:ext>
            </a:extLst>
          </p:cNvPr>
          <p:cNvSpPr/>
          <p:nvPr/>
        </p:nvSpPr>
        <p:spPr bwMode="white">
          <a:xfrm>
            <a:off x="4920755" y="3188505"/>
            <a:ext cx="399899" cy="2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92ACC4-E53A-4B92-BF61-96C1DA44BD74}"/>
              </a:ext>
            </a:extLst>
          </p:cNvPr>
          <p:cNvSpPr/>
          <p:nvPr/>
        </p:nvSpPr>
        <p:spPr bwMode="white">
          <a:xfrm>
            <a:off x="10088589" y="3212976"/>
            <a:ext cx="378564" cy="24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744E7F-6387-7E50-DAF3-7B6AA5211A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26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9FAB0D-9A67-DBF7-C4DC-2DE5C4B37461}"/>
              </a:ext>
            </a:extLst>
          </p:cNvPr>
          <p:cNvSpPr/>
          <p:nvPr/>
        </p:nvSpPr>
        <p:spPr bwMode="white">
          <a:xfrm>
            <a:off x="2664181" y="2330139"/>
            <a:ext cx="428463" cy="27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3DEBBE-DDE1-D1A2-771E-10126DFF810E}"/>
              </a:ext>
            </a:extLst>
          </p:cNvPr>
          <p:cNvSpPr/>
          <p:nvPr/>
        </p:nvSpPr>
        <p:spPr bwMode="white">
          <a:xfrm>
            <a:off x="4263778" y="2330139"/>
            <a:ext cx="428463" cy="27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3B08CB-D693-3A7B-5522-1CA87EED243B}"/>
              </a:ext>
            </a:extLst>
          </p:cNvPr>
          <p:cNvSpPr/>
          <p:nvPr/>
        </p:nvSpPr>
        <p:spPr bwMode="white">
          <a:xfrm>
            <a:off x="5949068" y="2339675"/>
            <a:ext cx="238035" cy="266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D84110-4AE4-27DA-AEAE-5BDD73EE1984}"/>
              </a:ext>
            </a:extLst>
          </p:cNvPr>
          <p:cNvSpPr/>
          <p:nvPr/>
        </p:nvSpPr>
        <p:spPr bwMode="white">
          <a:xfrm>
            <a:off x="7453450" y="2330139"/>
            <a:ext cx="428463" cy="27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6AA05D-C603-A778-DCBE-2D68BAD800C1}"/>
              </a:ext>
            </a:extLst>
          </p:cNvPr>
          <p:cNvSpPr/>
          <p:nvPr/>
        </p:nvSpPr>
        <p:spPr bwMode="white">
          <a:xfrm>
            <a:off x="2959345" y="3302779"/>
            <a:ext cx="238035" cy="27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41B68C-B5C6-3E20-1976-6EC090270017}"/>
              </a:ext>
            </a:extLst>
          </p:cNvPr>
          <p:cNvSpPr/>
          <p:nvPr/>
        </p:nvSpPr>
        <p:spPr bwMode="white">
          <a:xfrm>
            <a:off x="4454206" y="3302779"/>
            <a:ext cx="428463" cy="27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DF3D9CB-32F0-5641-68C7-77AEEDC0947B}"/>
              </a:ext>
            </a:extLst>
          </p:cNvPr>
          <p:cNvSpPr/>
          <p:nvPr/>
        </p:nvSpPr>
        <p:spPr bwMode="white">
          <a:xfrm>
            <a:off x="6044282" y="3302779"/>
            <a:ext cx="437984" cy="27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5C1E6B0-7A12-C77B-FDB4-E7CBCF7DDDBD}"/>
              </a:ext>
            </a:extLst>
          </p:cNvPr>
          <p:cNvSpPr/>
          <p:nvPr/>
        </p:nvSpPr>
        <p:spPr bwMode="white">
          <a:xfrm>
            <a:off x="7729571" y="3302779"/>
            <a:ext cx="247556" cy="27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580DCB9-BE79-1F61-D1C9-EA62345D2D14}"/>
              </a:ext>
            </a:extLst>
          </p:cNvPr>
          <p:cNvSpPr/>
          <p:nvPr/>
        </p:nvSpPr>
        <p:spPr bwMode="white">
          <a:xfrm>
            <a:off x="2864130" y="4275420"/>
            <a:ext cx="437984" cy="27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04794F7-0C90-ECDB-CC4D-D51563F1DB81}"/>
              </a:ext>
            </a:extLst>
          </p:cNvPr>
          <p:cNvSpPr/>
          <p:nvPr/>
        </p:nvSpPr>
        <p:spPr bwMode="white">
          <a:xfrm>
            <a:off x="4549420" y="4275420"/>
            <a:ext cx="238035" cy="27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9244FFC-6338-4B50-43D6-A52108CF6C2B}"/>
              </a:ext>
            </a:extLst>
          </p:cNvPr>
          <p:cNvSpPr/>
          <p:nvPr/>
        </p:nvSpPr>
        <p:spPr bwMode="white">
          <a:xfrm>
            <a:off x="6044282" y="4275420"/>
            <a:ext cx="428463" cy="27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EFB8282-ADDB-C406-1BE1-1622184E8E77}"/>
              </a:ext>
            </a:extLst>
          </p:cNvPr>
          <p:cNvSpPr/>
          <p:nvPr/>
        </p:nvSpPr>
        <p:spPr bwMode="white">
          <a:xfrm>
            <a:off x="7643879" y="4275420"/>
            <a:ext cx="428463" cy="27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60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AC7AEB-870E-EF88-5715-08B95A1BF5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00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1D0B90-0D58-760A-AF09-23276FD91BAC}"/>
              </a:ext>
            </a:extLst>
          </p:cNvPr>
          <p:cNvSpPr/>
          <p:nvPr/>
        </p:nvSpPr>
        <p:spPr bwMode="white">
          <a:xfrm>
            <a:off x="8310377" y="2492584"/>
            <a:ext cx="257078" cy="26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684327-B600-702F-6DA4-F279D12179FA}"/>
              </a:ext>
            </a:extLst>
          </p:cNvPr>
          <p:cNvSpPr/>
          <p:nvPr/>
        </p:nvSpPr>
        <p:spPr bwMode="white">
          <a:xfrm>
            <a:off x="5292090" y="3246104"/>
            <a:ext cx="247556" cy="27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837690-2B05-05F2-D08E-0843A74BB66A}"/>
              </a:ext>
            </a:extLst>
          </p:cNvPr>
          <p:cNvSpPr/>
          <p:nvPr/>
        </p:nvSpPr>
        <p:spPr bwMode="white">
          <a:xfrm>
            <a:off x="3721057" y="3999624"/>
            <a:ext cx="399899" cy="27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CA4C9D-815B-E2C9-0E68-A0595B1F89C9}"/>
              </a:ext>
            </a:extLst>
          </p:cNvPr>
          <p:cNvSpPr/>
          <p:nvPr/>
        </p:nvSpPr>
        <p:spPr bwMode="white">
          <a:xfrm>
            <a:off x="6710780" y="3999624"/>
            <a:ext cx="428463" cy="27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37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368F69-6994-51B7-2001-37467E85AB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99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BF53F9-662D-FF0C-97A6-1729A1D3A378}"/>
              </a:ext>
            </a:extLst>
          </p:cNvPr>
          <p:cNvSpPr/>
          <p:nvPr/>
        </p:nvSpPr>
        <p:spPr bwMode="white">
          <a:xfrm>
            <a:off x="6196624" y="1871936"/>
            <a:ext cx="437984" cy="2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7243BF-770E-F8C3-9FCE-499D4B79532A}"/>
              </a:ext>
            </a:extLst>
          </p:cNvPr>
          <p:cNvSpPr/>
          <p:nvPr/>
        </p:nvSpPr>
        <p:spPr bwMode="white">
          <a:xfrm>
            <a:off x="7710528" y="1871936"/>
            <a:ext cx="428463" cy="2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CE3840-81A8-17DF-F2FD-DDFAB03F87E1}"/>
              </a:ext>
            </a:extLst>
          </p:cNvPr>
          <p:cNvSpPr/>
          <p:nvPr/>
        </p:nvSpPr>
        <p:spPr bwMode="white">
          <a:xfrm>
            <a:off x="4777934" y="2634214"/>
            <a:ext cx="238035" cy="26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041E4D-B7CD-80CE-81A2-80F33731269C}"/>
              </a:ext>
            </a:extLst>
          </p:cNvPr>
          <p:cNvSpPr/>
          <p:nvPr/>
        </p:nvSpPr>
        <p:spPr bwMode="white">
          <a:xfrm>
            <a:off x="3264030" y="3386963"/>
            <a:ext cx="257078" cy="26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37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32B814-0311-0BBA-E12A-078E4C1B23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44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7E9D4E-6D2E-0618-C2DE-5DA991373DF3}"/>
              </a:ext>
            </a:extLst>
          </p:cNvPr>
          <p:cNvSpPr/>
          <p:nvPr/>
        </p:nvSpPr>
        <p:spPr bwMode="white">
          <a:xfrm>
            <a:off x="2388060" y="2072543"/>
            <a:ext cx="437984" cy="27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7CD50C-1EC0-959F-9DAA-3BE68ED0A96D}"/>
              </a:ext>
            </a:extLst>
          </p:cNvPr>
          <p:cNvSpPr/>
          <p:nvPr/>
        </p:nvSpPr>
        <p:spPr bwMode="white">
          <a:xfrm>
            <a:off x="6168060" y="2072543"/>
            <a:ext cx="428463" cy="27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55D8B7-A11E-AB7A-62A6-BF42D4356C43}"/>
              </a:ext>
            </a:extLst>
          </p:cNvPr>
          <p:cNvSpPr/>
          <p:nvPr/>
        </p:nvSpPr>
        <p:spPr bwMode="white">
          <a:xfrm>
            <a:off x="9757632" y="2072543"/>
            <a:ext cx="428463" cy="27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D70DF8-7178-7D94-F2D4-BB83FFC965DD}"/>
              </a:ext>
            </a:extLst>
          </p:cNvPr>
          <p:cNvSpPr/>
          <p:nvPr/>
        </p:nvSpPr>
        <p:spPr bwMode="white">
          <a:xfrm>
            <a:off x="767408" y="2564905"/>
            <a:ext cx="2058636" cy="194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F08ED6A-DDD2-FCD5-C383-F2C3BF0CB3F9}"/>
              </a:ext>
            </a:extLst>
          </p:cNvPr>
          <p:cNvSpPr/>
          <p:nvPr/>
        </p:nvSpPr>
        <p:spPr bwMode="white">
          <a:xfrm>
            <a:off x="4188209" y="2564905"/>
            <a:ext cx="2160240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45276AF-FD22-1A52-117C-7F16EB635DD1}"/>
              </a:ext>
            </a:extLst>
          </p:cNvPr>
          <p:cNvSpPr/>
          <p:nvPr/>
        </p:nvSpPr>
        <p:spPr bwMode="white">
          <a:xfrm>
            <a:off x="7968209" y="2564905"/>
            <a:ext cx="2160240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00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96FEE8-5E0E-02CB-D313-F696A74DD3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08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E473D0-C4CB-9A61-2F1C-B12D7FBFA555}"/>
              </a:ext>
            </a:extLst>
          </p:cNvPr>
          <p:cNvSpPr/>
          <p:nvPr/>
        </p:nvSpPr>
        <p:spPr bwMode="white">
          <a:xfrm>
            <a:off x="2054811" y="1433754"/>
            <a:ext cx="428463" cy="27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413CE1-A8AF-B62A-5E7C-A40A404EEB01}"/>
              </a:ext>
            </a:extLst>
          </p:cNvPr>
          <p:cNvSpPr/>
          <p:nvPr/>
        </p:nvSpPr>
        <p:spPr bwMode="white">
          <a:xfrm>
            <a:off x="5634861" y="1433754"/>
            <a:ext cx="428463" cy="27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685ED4-D3C5-8174-F085-3F26F115ADC2}"/>
              </a:ext>
            </a:extLst>
          </p:cNvPr>
          <p:cNvSpPr/>
          <p:nvPr/>
        </p:nvSpPr>
        <p:spPr bwMode="white">
          <a:xfrm>
            <a:off x="9214911" y="1433754"/>
            <a:ext cx="437984" cy="27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5C1CA41-428D-EB1F-7C7F-37514C2053CB}"/>
              </a:ext>
            </a:extLst>
          </p:cNvPr>
          <p:cNvSpPr/>
          <p:nvPr/>
        </p:nvSpPr>
        <p:spPr bwMode="white">
          <a:xfrm>
            <a:off x="263352" y="1919048"/>
            <a:ext cx="2252295" cy="178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8D5DC2A-FB18-A014-EB44-529A7D9B34B2}"/>
              </a:ext>
            </a:extLst>
          </p:cNvPr>
          <p:cNvSpPr/>
          <p:nvPr/>
        </p:nvSpPr>
        <p:spPr bwMode="white">
          <a:xfrm>
            <a:off x="3985026" y="1919048"/>
            <a:ext cx="1863115" cy="178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5B6805B-0511-BC40-A0F2-9104493907E8}"/>
              </a:ext>
            </a:extLst>
          </p:cNvPr>
          <p:cNvSpPr/>
          <p:nvPr/>
        </p:nvSpPr>
        <p:spPr bwMode="white">
          <a:xfrm>
            <a:off x="7765026" y="1919048"/>
            <a:ext cx="1863115" cy="178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CEE4520-BA6D-A6EE-75A3-1629E27BF0A6}"/>
              </a:ext>
            </a:extLst>
          </p:cNvPr>
          <p:cNvSpPr/>
          <p:nvPr/>
        </p:nvSpPr>
        <p:spPr bwMode="white">
          <a:xfrm>
            <a:off x="1854861" y="3979406"/>
            <a:ext cx="428463" cy="266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6A62808-EB69-57BA-C857-D435912E2400}"/>
              </a:ext>
            </a:extLst>
          </p:cNvPr>
          <p:cNvSpPr/>
          <p:nvPr/>
        </p:nvSpPr>
        <p:spPr bwMode="white">
          <a:xfrm>
            <a:off x="5663425" y="3979406"/>
            <a:ext cx="590327" cy="266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6A4BE70C-973F-B8DD-DAD6-3543FF79B331}"/>
              </a:ext>
            </a:extLst>
          </p:cNvPr>
          <p:cNvSpPr/>
          <p:nvPr/>
        </p:nvSpPr>
        <p:spPr bwMode="white">
          <a:xfrm>
            <a:off x="9414861" y="3979406"/>
            <a:ext cx="428463" cy="266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8BA0E408-9A65-AD5F-6F6B-0CB16075E8CB}"/>
              </a:ext>
            </a:extLst>
          </p:cNvPr>
          <p:cNvSpPr/>
          <p:nvPr/>
        </p:nvSpPr>
        <p:spPr bwMode="white">
          <a:xfrm>
            <a:off x="263352" y="4509120"/>
            <a:ext cx="1791459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25D5699D-D987-6A3A-9817-12E5D2558EED}"/>
              </a:ext>
            </a:extLst>
          </p:cNvPr>
          <p:cNvSpPr/>
          <p:nvPr/>
        </p:nvSpPr>
        <p:spPr bwMode="white">
          <a:xfrm>
            <a:off x="3985026" y="4509120"/>
            <a:ext cx="1863115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605322C3-F4BD-FCC9-89D5-F08C308944C5}"/>
              </a:ext>
            </a:extLst>
          </p:cNvPr>
          <p:cNvSpPr/>
          <p:nvPr/>
        </p:nvSpPr>
        <p:spPr bwMode="white">
          <a:xfrm>
            <a:off x="7813831" y="4509120"/>
            <a:ext cx="1791459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5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48" grpId="0" animBg="1"/>
      <p:bldP spid="51" grpId="0" animBg="1"/>
      <p:bldP spid="5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9D4EC7-ABF5-3B18-8752-25B1E112E9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710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F4A17D-A19E-6541-28D5-75CBE88A6079}"/>
              </a:ext>
            </a:extLst>
          </p:cNvPr>
          <p:cNvSpPr/>
          <p:nvPr/>
        </p:nvSpPr>
        <p:spPr bwMode="white">
          <a:xfrm>
            <a:off x="5092141" y="2474383"/>
            <a:ext cx="238035" cy="2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B1FA25-5D1E-7338-BCBA-56165F56D53F}"/>
              </a:ext>
            </a:extLst>
          </p:cNvPr>
          <p:cNvSpPr/>
          <p:nvPr/>
        </p:nvSpPr>
        <p:spPr bwMode="white">
          <a:xfrm>
            <a:off x="6006196" y="2474383"/>
            <a:ext cx="238035" cy="2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F7CBAB-8727-303D-B4E2-0F85E0C9FD9D}"/>
              </a:ext>
            </a:extLst>
          </p:cNvPr>
          <p:cNvSpPr/>
          <p:nvPr/>
        </p:nvSpPr>
        <p:spPr bwMode="white">
          <a:xfrm>
            <a:off x="6834559" y="2474383"/>
            <a:ext cx="437984" cy="2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AAD2E7-0177-F542-D1FF-1E8F7CFF80E5}"/>
              </a:ext>
            </a:extLst>
          </p:cNvPr>
          <p:cNvSpPr/>
          <p:nvPr/>
        </p:nvSpPr>
        <p:spPr bwMode="white">
          <a:xfrm>
            <a:off x="8129471" y="2474383"/>
            <a:ext cx="437984" cy="2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AE2F7A-51D5-BC15-D1C3-0C1F105C779A}"/>
              </a:ext>
            </a:extLst>
          </p:cNvPr>
          <p:cNvSpPr/>
          <p:nvPr/>
        </p:nvSpPr>
        <p:spPr bwMode="white">
          <a:xfrm>
            <a:off x="9148261" y="2474383"/>
            <a:ext cx="238035" cy="2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9AEDFD-D871-029D-DBA0-7A7ECC2BED4D}"/>
              </a:ext>
            </a:extLst>
          </p:cNvPr>
          <p:cNvSpPr/>
          <p:nvPr/>
        </p:nvSpPr>
        <p:spPr bwMode="white">
          <a:xfrm>
            <a:off x="10062317" y="2474383"/>
            <a:ext cx="247556" cy="2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0E2305-2DD9-7A1C-4920-6BF8A46AEE7E}"/>
              </a:ext>
            </a:extLst>
          </p:cNvPr>
          <p:cNvSpPr/>
          <p:nvPr/>
        </p:nvSpPr>
        <p:spPr bwMode="white">
          <a:xfrm>
            <a:off x="5082619" y="3352515"/>
            <a:ext cx="247556" cy="27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4449209-6D9A-72CE-749D-0534A442ADFB}"/>
              </a:ext>
            </a:extLst>
          </p:cNvPr>
          <p:cNvSpPr/>
          <p:nvPr/>
        </p:nvSpPr>
        <p:spPr bwMode="white">
          <a:xfrm>
            <a:off x="6006196" y="3352515"/>
            <a:ext cx="247556" cy="27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FCC008C-1596-4EE8-20FE-506CA7CDBD6C}"/>
              </a:ext>
            </a:extLst>
          </p:cNvPr>
          <p:cNvSpPr/>
          <p:nvPr/>
        </p:nvSpPr>
        <p:spPr bwMode="white">
          <a:xfrm>
            <a:off x="6834559" y="3352515"/>
            <a:ext cx="437984" cy="27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A159743-4E4E-626F-CD71-B13E8FD445B7}"/>
              </a:ext>
            </a:extLst>
          </p:cNvPr>
          <p:cNvSpPr/>
          <p:nvPr/>
        </p:nvSpPr>
        <p:spPr bwMode="white">
          <a:xfrm>
            <a:off x="8129471" y="3352515"/>
            <a:ext cx="437984" cy="27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FABC4DA-5512-E5AC-0E99-3DE2A91E849E}"/>
              </a:ext>
            </a:extLst>
          </p:cNvPr>
          <p:cNvSpPr/>
          <p:nvPr/>
        </p:nvSpPr>
        <p:spPr bwMode="white">
          <a:xfrm>
            <a:off x="9138740" y="3352515"/>
            <a:ext cx="247556" cy="27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24BC055-E900-2879-40E8-011F8BC76FA2}"/>
              </a:ext>
            </a:extLst>
          </p:cNvPr>
          <p:cNvSpPr/>
          <p:nvPr/>
        </p:nvSpPr>
        <p:spPr bwMode="white">
          <a:xfrm>
            <a:off x="10071838" y="3352515"/>
            <a:ext cx="238035" cy="27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839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2025-07-24T17:48:24Z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