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E1336-1FF1-FFAF-41B9-94CB4F44E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488140" y="3192469"/>
            <a:ext cx="3215720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F19D8-420E-F6E9-163A-60DC3D98A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5ED9F-6920-B860-3D19-6361043F3A3D}"/>
              </a:ext>
            </a:extLst>
          </p:cNvPr>
          <p:cNvSpPr/>
          <p:nvPr/>
        </p:nvSpPr>
        <p:spPr bwMode="white">
          <a:xfrm>
            <a:off x="8262770" y="1873220"/>
            <a:ext cx="390377" cy="34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547A3D-88E3-FCB1-03B7-5361E19A8ACF}"/>
              </a:ext>
            </a:extLst>
          </p:cNvPr>
          <p:cNvSpPr/>
          <p:nvPr/>
        </p:nvSpPr>
        <p:spPr bwMode="white">
          <a:xfrm>
            <a:off x="6177581" y="3104828"/>
            <a:ext cx="399899" cy="33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78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5492C-4368-4F69-BE31-81F488E1E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E322B-39B0-2237-23DF-87D39AB6F520}"/>
              </a:ext>
            </a:extLst>
          </p:cNvPr>
          <p:cNvSpPr/>
          <p:nvPr/>
        </p:nvSpPr>
        <p:spPr bwMode="white">
          <a:xfrm>
            <a:off x="2235717" y="1968466"/>
            <a:ext cx="399899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A5312-100E-E65E-32AE-56B1239391C4}"/>
              </a:ext>
            </a:extLst>
          </p:cNvPr>
          <p:cNvSpPr/>
          <p:nvPr/>
        </p:nvSpPr>
        <p:spPr bwMode="white">
          <a:xfrm>
            <a:off x="4701763" y="1968466"/>
            <a:ext cx="409420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4FCC25-D3A3-EDB8-0A64-F0A985FDD25C}"/>
              </a:ext>
            </a:extLst>
          </p:cNvPr>
          <p:cNvSpPr/>
          <p:nvPr/>
        </p:nvSpPr>
        <p:spPr bwMode="white">
          <a:xfrm>
            <a:off x="7005944" y="1968466"/>
            <a:ext cx="428463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116034-8650-5971-2759-F5C95B9ED72A}"/>
              </a:ext>
            </a:extLst>
          </p:cNvPr>
          <p:cNvSpPr/>
          <p:nvPr/>
        </p:nvSpPr>
        <p:spPr bwMode="white">
          <a:xfrm>
            <a:off x="9510075" y="1968466"/>
            <a:ext cx="561763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F989D5-6066-439F-07C4-0CA1BB68E07F}"/>
              </a:ext>
            </a:extLst>
          </p:cNvPr>
          <p:cNvSpPr/>
          <p:nvPr/>
        </p:nvSpPr>
        <p:spPr bwMode="white">
          <a:xfrm>
            <a:off x="946381" y="2492896"/>
            <a:ext cx="1318114" cy="121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3C3A894-255E-A309-6F80-857B78852DBE}"/>
              </a:ext>
            </a:extLst>
          </p:cNvPr>
          <p:cNvSpPr/>
          <p:nvPr/>
        </p:nvSpPr>
        <p:spPr bwMode="white">
          <a:xfrm>
            <a:off x="3248402" y="2492896"/>
            <a:ext cx="1214136" cy="121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45A38B0-3A51-12D9-EBED-92B4702944B9}"/>
              </a:ext>
            </a:extLst>
          </p:cNvPr>
          <p:cNvSpPr/>
          <p:nvPr/>
        </p:nvSpPr>
        <p:spPr bwMode="white">
          <a:xfrm>
            <a:off x="5716224" y="2492896"/>
            <a:ext cx="1340085" cy="121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4C8C7B9-A97F-1164-E607-C1ACE3DBDD6A}"/>
              </a:ext>
            </a:extLst>
          </p:cNvPr>
          <p:cNvSpPr/>
          <p:nvPr/>
        </p:nvSpPr>
        <p:spPr bwMode="white">
          <a:xfrm>
            <a:off x="8040216" y="2492896"/>
            <a:ext cx="1296144" cy="121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0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  <p:bldP spid="22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DCD8F-D01D-97CD-A8FA-42CFA6F5C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0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9DB18-F99D-B69E-1628-20B682F019B3}"/>
              </a:ext>
            </a:extLst>
          </p:cNvPr>
          <p:cNvSpPr/>
          <p:nvPr/>
        </p:nvSpPr>
        <p:spPr bwMode="white">
          <a:xfrm>
            <a:off x="4148386" y="2348880"/>
            <a:ext cx="115552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6998F-1902-732A-3E56-51CD8A44DE92}"/>
              </a:ext>
            </a:extLst>
          </p:cNvPr>
          <p:cNvSpPr/>
          <p:nvPr/>
        </p:nvSpPr>
        <p:spPr bwMode="white">
          <a:xfrm>
            <a:off x="9480376" y="2276872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6B6599-0FD8-84B7-23F7-D5DC18F02927}"/>
              </a:ext>
            </a:extLst>
          </p:cNvPr>
          <p:cNvSpPr/>
          <p:nvPr/>
        </p:nvSpPr>
        <p:spPr bwMode="white">
          <a:xfrm>
            <a:off x="2959345" y="3161904"/>
            <a:ext cx="295163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0BA67F-5DCC-DB36-32EC-B50D79B08736}"/>
              </a:ext>
            </a:extLst>
          </p:cNvPr>
          <p:cNvSpPr/>
          <p:nvPr/>
        </p:nvSpPr>
        <p:spPr bwMode="white">
          <a:xfrm>
            <a:off x="8291335" y="3161904"/>
            <a:ext cx="295163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1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2BB52-743B-15B6-2D36-C720A2F39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3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1B2E9-3032-381A-AA3D-F3EDE377490F}"/>
              </a:ext>
            </a:extLst>
          </p:cNvPr>
          <p:cNvSpPr/>
          <p:nvPr/>
        </p:nvSpPr>
        <p:spPr bwMode="white">
          <a:xfrm>
            <a:off x="6368010" y="3091344"/>
            <a:ext cx="2218488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C716F-9F21-9E03-31B0-B02B0B1599D1}"/>
              </a:ext>
            </a:extLst>
          </p:cNvPr>
          <p:cNvSpPr/>
          <p:nvPr/>
        </p:nvSpPr>
        <p:spPr bwMode="white">
          <a:xfrm>
            <a:off x="6377531" y="3624870"/>
            <a:ext cx="5074911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888C44-88CA-115B-5233-E7A19A06B426}"/>
              </a:ext>
            </a:extLst>
          </p:cNvPr>
          <p:cNvSpPr/>
          <p:nvPr/>
        </p:nvSpPr>
        <p:spPr bwMode="white">
          <a:xfrm>
            <a:off x="1331183" y="4739560"/>
            <a:ext cx="2218488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B476B9-6585-8E65-3EDE-A6022D356928}"/>
              </a:ext>
            </a:extLst>
          </p:cNvPr>
          <p:cNvSpPr/>
          <p:nvPr/>
        </p:nvSpPr>
        <p:spPr bwMode="white">
          <a:xfrm>
            <a:off x="3844836" y="4739560"/>
            <a:ext cx="2218488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46D4E3-F087-9F20-71A4-94AAAE5FBA2E}"/>
              </a:ext>
            </a:extLst>
          </p:cNvPr>
          <p:cNvSpPr/>
          <p:nvPr/>
        </p:nvSpPr>
        <p:spPr bwMode="white">
          <a:xfrm>
            <a:off x="6358488" y="4768142"/>
            <a:ext cx="99974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5E51BC-20E0-C777-FF2B-15C4B7520EDD}"/>
              </a:ext>
            </a:extLst>
          </p:cNvPr>
          <p:cNvSpPr/>
          <p:nvPr/>
        </p:nvSpPr>
        <p:spPr bwMode="white">
          <a:xfrm>
            <a:off x="1340705" y="5273087"/>
            <a:ext cx="2865944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11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6C6FC-3420-07C3-ADBA-4188035D4B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3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AF435-452F-226F-B864-DCB5D587BF3A}"/>
              </a:ext>
            </a:extLst>
          </p:cNvPr>
          <p:cNvSpPr/>
          <p:nvPr/>
        </p:nvSpPr>
        <p:spPr bwMode="white">
          <a:xfrm>
            <a:off x="988413" y="2482730"/>
            <a:ext cx="2228010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1D54B-70D8-393D-190B-1F8DA44CEAB5}"/>
              </a:ext>
            </a:extLst>
          </p:cNvPr>
          <p:cNvSpPr/>
          <p:nvPr/>
        </p:nvSpPr>
        <p:spPr bwMode="white">
          <a:xfrm>
            <a:off x="3825793" y="2511337"/>
            <a:ext cx="99974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AD62DB-3BCE-993E-6B15-7AE2E6ACD192}"/>
              </a:ext>
            </a:extLst>
          </p:cNvPr>
          <p:cNvSpPr/>
          <p:nvPr/>
        </p:nvSpPr>
        <p:spPr bwMode="white">
          <a:xfrm>
            <a:off x="1007455" y="3016736"/>
            <a:ext cx="3494357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63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2025-07-26T06:47:16Z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