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C4ED1-51B2-CBDD-5053-4A5E0EE5D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3" r="71643"/>
          <a:stretch>
            <a:fillRect/>
          </a:stretch>
        </p:blipFill>
        <p:spPr>
          <a:xfrm>
            <a:off x="4488140" y="3214849"/>
            <a:ext cx="3215720" cy="4283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3A4CF-6A31-F6F3-27A7-690384F230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3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4E894-C6B6-4438-BAAD-58D478CDC97B}"/>
              </a:ext>
            </a:extLst>
          </p:cNvPr>
          <p:cNvSpPr/>
          <p:nvPr/>
        </p:nvSpPr>
        <p:spPr bwMode="white">
          <a:xfrm>
            <a:off x="4943872" y="1942089"/>
            <a:ext cx="6146757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0C5DA-FA0D-A7B8-C8F6-A6FAC37C1043}"/>
              </a:ext>
            </a:extLst>
          </p:cNvPr>
          <p:cNvSpPr/>
          <p:nvPr/>
        </p:nvSpPr>
        <p:spPr bwMode="white">
          <a:xfrm>
            <a:off x="5891939" y="2449539"/>
            <a:ext cx="209471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8E22A-233F-5628-77B3-56E2F698A7E8}"/>
              </a:ext>
            </a:extLst>
          </p:cNvPr>
          <p:cNvSpPr/>
          <p:nvPr/>
        </p:nvSpPr>
        <p:spPr bwMode="white">
          <a:xfrm>
            <a:off x="6844080" y="2449539"/>
            <a:ext cx="342770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1A177-C54E-E64C-72F1-79C1BDC26369}"/>
              </a:ext>
            </a:extLst>
          </p:cNvPr>
          <p:cNvSpPr/>
          <p:nvPr/>
        </p:nvSpPr>
        <p:spPr bwMode="white">
          <a:xfrm>
            <a:off x="7853350" y="2449539"/>
            <a:ext cx="342770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0D52A-5813-001D-E505-ADFA84BE2BE3}"/>
              </a:ext>
            </a:extLst>
          </p:cNvPr>
          <p:cNvSpPr/>
          <p:nvPr/>
        </p:nvSpPr>
        <p:spPr bwMode="white">
          <a:xfrm>
            <a:off x="8872141" y="2449539"/>
            <a:ext cx="342769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7E9A4B-738F-8718-7755-442E273243F2}"/>
              </a:ext>
            </a:extLst>
          </p:cNvPr>
          <p:cNvSpPr/>
          <p:nvPr/>
        </p:nvSpPr>
        <p:spPr bwMode="white">
          <a:xfrm>
            <a:off x="9881410" y="2449539"/>
            <a:ext cx="342770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49A125-C3FE-2E60-1A2D-4503AA74DD48}"/>
              </a:ext>
            </a:extLst>
          </p:cNvPr>
          <p:cNvSpPr/>
          <p:nvPr/>
        </p:nvSpPr>
        <p:spPr bwMode="white">
          <a:xfrm>
            <a:off x="10900201" y="2449539"/>
            <a:ext cx="342770" cy="2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7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87B5B-EAF4-68F3-B2AD-35FF6A501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F0847-964F-A4FC-1B1E-5560E1219981}"/>
              </a:ext>
            </a:extLst>
          </p:cNvPr>
          <p:cNvSpPr/>
          <p:nvPr/>
        </p:nvSpPr>
        <p:spPr bwMode="white">
          <a:xfrm>
            <a:off x="2626095" y="2024766"/>
            <a:ext cx="333249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71BB5-9CE8-9BE3-C636-6F905C043D3B}"/>
              </a:ext>
            </a:extLst>
          </p:cNvPr>
          <p:cNvSpPr/>
          <p:nvPr/>
        </p:nvSpPr>
        <p:spPr bwMode="white">
          <a:xfrm>
            <a:off x="5434911" y="2034299"/>
            <a:ext cx="371335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B7036-78B0-1C10-8D9B-2A8381275116}"/>
              </a:ext>
            </a:extLst>
          </p:cNvPr>
          <p:cNvSpPr/>
          <p:nvPr/>
        </p:nvSpPr>
        <p:spPr bwMode="white">
          <a:xfrm>
            <a:off x="8472264" y="1916832"/>
            <a:ext cx="648072" cy="52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B4D1A2-AEC5-2B0D-4F35-D0319880B107}"/>
              </a:ext>
            </a:extLst>
          </p:cNvPr>
          <p:cNvSpPr/>
          <p:nvPr/>
        </p:nvSpPr>
        <p:spPr bwMode="white">
          <a:xfrm>
            <a:off x="1702518" y="2653940"/>
            <a:ext cx="1304433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AA4E41-2E74-6608-3838-3B441576E4E8}"/>
              </a:ext>
            </a:extLst>
          </p:cNvPr>
          <p:cNvSpPr/>
          <p:nvPr/>
        </p:nvSpPr>
        <p:spPr bwMode="white">
          <a:xfrm>
            <a:off x="5244483" y="2653940"/>
            <a:ext cx="1466297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3AA82E-A752-4AB0-BE8F-6DDE2D5A4744}"/>
              </a:ext>
            </a:extLst>
          </p:cNvPr>
          <p:cNvSpPr/>
          <p:nvPr/>
        </p:nvSpPr>
        <p:spPr bwMode="white">
          <a:xfrm>
            <a:off x="8786448" y="2653940"/>
            <a:ext cx="1466298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F506FE-05F2-F1F2-D946-5D16DD306F7C}"/>
              </a:ext>
            </a:extLst>
          </p:cNvPr>
          <p:cNvSpPr/>
          <p:nvPr/>
        </p:nvSpPr>
        <p:spPr bwMode="white">
          <a:xfrm>
            <a:off x="5244483" y="3273582"/>
            <a:ext cx="1466297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669BD4-76E9-FE8E-5D4F-98EE42A80164}"/>
              </a:ext>
            </a:extLst>
          </p:cNvPr>
          <p:cNvSpPr/>
          <p:nvPr/>
        </p:nvSpPr>
        <p:spPr bwMode="white">
          <a:xfrm>
            <a:off x="8786448" y="3273582"/>
            <a:ext cx="1466298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5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2934F-D72C-F7CD-A1F3-2775C279A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5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E5F27A-E37F-7D5C-A33B-7C3DDC40EA01}"/>
              </a:ext>
            </a:extLst>
          </p:cNvPr>
          <p:cNvSpPr/>
          <p:nvPr/>
        </p:nvSpPr>
        <p:spPr bwMode="white">
          <a:xfrm>
            <a:off x="1864382" y="3976602"/>
            <a:ext cx="247556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A6D236-6AA9-9060-324E-415CE6C21289}"/>
              </a:ext>
            </a:extLst>
          </p:cNvPr>
          <p:cNvSpPr/>
          <p:nvPr/>
        </p:nvSpPr>
        <p:spPr bwMode="white">
          <a:xfrm>
            <a:off x="2730831" y="3976602"/>
            <a:ext cx="228513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C084BE-385D-D1A0-7677-49BDED98E729}"/>
              </a:ext>
            </a:extLst>
          </p:cNvPr>
          <p:cNvSpPr/>
          <p:nvPr/>
        </p:nvSpPr>
        <p:spPr bwMode="white">
          <a:xfrm>
            <a:off x="3597279" y="3976602"/>
            <a:ext cx="228513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9B9D5C-A964-3A47-5263-1CA86230A77F}"/>
              </a:ext>
            </a:extLst>
          </p:cNvPr>
          <p:cNvSpPr/>
          <p:nvPr/>
        </p:nvSpPr>
        <p:spPr bwMode="white">
          <a:xfrm>
            <a:off x="7158287" y="3976602"/>
            <a:ext cx="228513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31D5D5-64D1-AD2E-8225-77CF9ECF72C5}"/>
              </a:ext>
            </a:extLst>
          </p:cNvPr>
          <p:cNvSpPr/>
          <p:nvPr/>
        </p:nvSpPr>
        <p:spPr bwMode="white">
          <a:xfrm>
            <a:off x="8015214" y="3986127"/>
            <a:ext cx="228513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8E4027-77F8-8B92-EEF3-9B0C571B4934}"/>
              </a:ext>
            </a:extLst>
          </p:cNvPr>
          <p:cNvSpPr/>
          <p:nvPr/>
        </p:nvSpPr>
        <p:spPr bwMode="white">
          <a:xfrm>
            <a:off x="8815012" y="3976602"/>
            <a:ext cx="399899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B2B207-81D9-9F10-357F-315C434D3659}"/>
              </a:ext>
            </a:extLst>
          </p:cNvPr>
          <p:cNvSpPr/>
          <p:nvPr/>
        </p:nvSpPr>
        <p:spPr bwMode="white">
          <a:xfrm>
            <a:off x="1873904" y="4757618"/>
            <a:ext cx="218992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14B8B2-D40F-BC9E-1CAA-8DFB7214B456}"/>
              </a:ext>
            </a:extLst>
          </p:cNvPr>
          <p:cNvSpPr/>
          <p:nvPr/>
        </p:nvSpPr>
        <p:spPr bwMode="white">
          <a:xfrm>
            <a:off x="2730831" y="4757618"/>
            <a:ext cx="238035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F37150-BB1A-A558-33C7-7014CBFF7624}"/>
              </a:ext>
            </a:extLst>
          </p:cNvPr>
          <p:cNvSpPr/>
          <p:nvPr/>
        </p:nvSpPr>
        <p:spPr bwMode="white">
          <a:xfrm>
            <a:off x="3597279" y="4757618"/>
            <a:ext cx="228513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896B99D-9A9D-C4D4-F643-D087B9B44CB0}"/>
              </a:ext>
            </a:extLst>
          </p:cNvPr>
          <p:cNvSpPr/>
          <p:nvPr/>
        </p:nvSpPr>
        <p:spPr bwMode="white">
          <a:xfrm>
            <a:off x="7158287" y="4757618"/>
            <a:ext cx="228513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4E1F53-1B3E-BBA2-B74A-F03EDF3E375F}"/>
              </a:ext>
            </a:extLst>
          </p:cNvPr>
          <p:cNvSpPr/>
          <p:nvPr/>
        </p:nvSpPr>
        <p:spPr bwMode="white">
          <a:xfrm>
            <a:off x="8024735" y="4757618"/>
            <a:ext cx="228513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D495A9-0D1F-5D62-5627-D9132E821D95}"/>
              </a:ext>
            </a:extLst>
          </p:cNvPr>
          <p:cNvSpPr/>
          <p:nvPr/>
        </p:nvSpPr>
        <p:spPr bwMode="white">
          <a:xfrm>
            <a:off x="8815012" y="4757618"/>
            <a:ext cx="39989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C2034D-9575-3BBA-1D63-83B12C3691CB}"/>
              </a:ext>
            </a:extLst>
          </p:cNvPr>
          <p:cNvSpPr/>
          <p:nvPr/>
        </p:nvSpPr>
        <p:spPr bwMode="white">
          <a:xfrm>
            <a:off x="2607052" y="5414813"/>
            <a:ext cx="1437732" cy="32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512FED-C594-625D-E2AB-8120486A59D6}"/>
              </a:ext>
            </a:extLst>
          </p:cNvPr>
          <p:cNvSpPr/>
          <p:nvPr/>
        </p:nvSpPr>
        <p:spPr bwMode="white">
          <a:xfrm>
            <a:off x="7891435" y="5424338"/>
            <a:ext cx="1418691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D660996-8EA2-50CB-EE4E-9A306013AB5F}"/>
              </a:ext>
            </a:extLst>
          </p:cNvPr>
          <p:cNvGrpSpPr/>
          <p:nvPr/>
        </p:nvGrpSpPr>
        <p:grpSpPr>
          <a:xfrm>
            <a:off x="350215" y="1224000"/>
            <a:ext cx="11349785" cy="2968133"/>
            <a:chOff x="350215" y="1224000"/>
            <a:chExt cx="11349785" cy="296813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215F0A9-0EF8-CD26-997F-958B301F5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2968133"/>
            </a:xfrm>
            <a:prstGeom prst="rect">
              <a:avLst/>
            </a:prstGeom>
          </p:spPr>
        </p:pic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DE6601DA-7BED-6E82-ACDA-D5CFA24C62C1}"/>
                </a:ext>
              </a:extLst>
            </p:cNvPr>
            <p:cNvSpPr/>
            <p:nvPr/>
          </p:nvSpPr>
          <p:spPr bwMode="white">
            <a:xfrm>
              <a:off x="350215" y="3658429"/>
              <a:ext cx="4089601" cy="53370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EAC39-9684-03F1-4939-9969FB3DFC60}"/>
              </a:ext>
            </a:extLst>
          </p:cNvPr>
          <p:cNvSpPr/>
          <p:nvPr/>
        </p:nvSpPr>
        <p:spPr bwMode="white">
          <a:xfrm>
            <a:off x="997934" y="2607856"/>
            <a:ext cx="1904282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06387-6CA4-2D78-340B-E6825C171148}"/>
              </a:ext>
            </a:extLst>
          </p:cNvPr>
          <p:cNvSpPr/>
          <p:nvPr/>
        </p:nvSpPr>
        <p:spPr bwMode="white">
          <a:xfrm>
            <a:off x="1007455" y="3180486"/>
            <a:ext cx="4275113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207F7-123A-19EB-472F-0B56D70726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82741"/>
            <a:ext cx="11340000" cy="36817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B1627C-F368-7F77-B310-8ED3811B5B45}"/>
              </a:ext>
            </a:extLst>
          </p:cNvPr>
          <p:cNvSpPr/>
          <p:nvPr/>
        </p:nvSpPr>
        <p:spPr bwMode="white">
          <a:xfrm>
            <a:off x="4263778" y="2731649"/>
            <a:ext cx="390377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AB5F3-4990-9FE3-FCB9-7080D290A741}"/>
              </a:ext>
            </a:extLst>
          </p:cNvPr>
          <p:cNvSpPr/>
          <p:nvPr/>
        </p:nvSpPr>
        <p:spPr bwMode="white">
          <a:xfrm>
            <a:off x="6187103" y="3971628"/>
            <a:ext cx="238035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A62FB3-EE45-190D-754D-186287F898D9}"/>
              </a:ext>
            </a:extLst>
          </p:cNvPr>
          <p:cNvSpPr/>
          <p:nvPr/>
        </p:nvSpPr>
        <p:spPr bwMode="white">
          <a:xfrm>
            <a:off x="5682468" y="5211607"/>
            <a:ext cx="333249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71277E-A189-B634-8E04-E41E9CACF8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67" r="66563"/>
          <a:stretch>
            <a:fillRect/>
          </a:stretch>
        </p:blipFill>
        <p:spPr>
          <a:xfrm>
            <a:off x="360000" y="1340768"/>
            <a:ext cx="3791784" cy="54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1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