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20241-70BE-88E6-1FC0-C657D57B3D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895115"/>
            <a:ext cx="11208608" cy="10677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45532-4278-A28D-AC7B-A158089FDC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3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0FE029-62A5-F4A3-825C-5FF55D09B723}"/>
              </a:ext>
            </a:extLst>
          </p:cNvPr>
          <p:cNvSpPr/>
          <p:nvPr/>
        </p:nvSpPr>
        <p:spPr bwMode="white">
          <a:xfrm>
            <a:off x="3559193" y="2024788"/>
            <a:ext cx="409420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909E6B-A87D-0D95-C8B3-B57218770DCF}"/>
              </a:ext>
            </a:extLst>
          </p:cNvPr>
          <p:cNvSpPr/>
          <p:nvPr/>
        </p:nvSpPr>
        <p:spPr bwMode="white">
          <a:xfrm>
            <a:off x="6663173" y="2024788"/>
            <a:ext cx="228513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89CA5F-EC64-B1FE-9631-F134A7032066}"/>
              </a:ext>
            </a:extLst>
          </p:cNvPr>
          <p:cNvSpPr/>
          <p:nvPr/>
        </p:nvSpPr>
        <p:spPr bwMode="white">
          <a:xfrm>
            <a:off x="10195617" y="2024788"/>
            <a:ext cx="228513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D13300-5B92-FD34-C3AC-B75D1ECDF7D9}"/>
              </a:ext>
            </a:extLst>
          </p:cNvPr>
          <p:cNvSpPr/>
          <p:nvPr/>
        </p:nvSpPr>
        <p:spPr bwMode="white">
          <a:xfrm>
            <a:off x="2987909" y="2625380"/>
            <a:ext cx="228513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397A43-4392-EC79-8144-3DC01D73D6E7}"/>
              </a:ext>
            </a:extLst>
          </p:cNvPr>
          <p:cNvSpPr/>
          <p:nvPr/>
        </p:nvSpPr>
        <p:spPr bwMode="white">
          <a:xfrm>
            <a:off x="4816020" y="2587247"/>
            <a:ext cx="2513652" cy="32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82BA17-236C-45FF-3105-28FBC78E2246}"/>
              </a:ext>
            </a:extLst>
          </p:cNvPr>
          <p:cNvSpPr/>
          <p:nvPr/>
        </p:nvSpPr>
        <p:spPr bwMode="white">
          <a:xfrm>
            <a:off x="9224433" y="2587247"/>
            <a:ext cx="1780503" cy="31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0A90B8-1DA3-CCDD-3C4D-ADA47A7AAB11}"/>
              </a:ext>
            </a:extLst>
          </p:cNvPr>
          <p:cNvSpPr/>
          <p:nvPr/>
        </p:nvSpPr>
        <p:spPr bwMode="white">
          <a:xfrm>
            <a:off x="4501813" y="3407102"/>
            <a:ext cx="238035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3FDB57-C856-6B82-0785-6CB7E32DDFFE}"/>
              </a:ext>
            </a:extLst>
          </p:cNvPr>
          <p:cNvSpPr/>
          <p:nvPr/>
        </p:nvSpPr>
        <p:spPr bwMode="white">
          <a:xfrm>
            <a:off x="3302115" y="4188824"/>
            <a:ext cx="228513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5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EE1A8-7DDB-B6E0-9CFA-3E8ABD3EBF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7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14AF89-11CD-D0A8-C6C2-EAA361E32322}"/>
              </a:ext>
            </a:extLst>
          </p:cNvPr>
          <p:cNvSpPr/>
          <p:nvPr/>
        </p:nvSpPr>
        <p:spPr bwMode="white">
          <a:xfrm>
            <a:off x="1759647" y="1976878"/>
            <a:ext cx="238035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A3401E-D053-3803-64BD-3B41CC2B7D3B}"/>
              </a:ext>
            </a:extLst>
          </p:cNvPr>
          <p:cNvSpPr/>
          <p:nvPr/>
        </p:nvSpPr>
        <p:spPr bwMode="white">
          <a:xfrm>
            <a:off x="5301612" y="1976878"/>
            <a:ext cx="228513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771672-677A-A594-A857-889ED367FC28}"/>
              </a:ext>
            </a:extLst>
          </p:cNvPr>
          <p:cNvSpPr/>
          <p:nvPr/>
        </p:nvSpPr>
        <p:spPr bwMode="white">
          <a:xfrm>
            <a:off x="9024483" y="1976878"/>
            <a:ext cx="228513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7E2E5D-5CF4-CF90-7C20-18AFE059BC73}"/>
              </a:ext>
            </a:extLst>
          </p:cNvPr>
          <p:cNvSpPr/>
          <p:nvPr/>
        </p:nvSpPr>
        <p:spPr bwMode="white">
          <a:xfrm>
            <a:off x="4416120" y="3177672"/>
            <a:ext cx="228513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1A4E3E-B47C-39DA-C3E0-3FF69413B837}"/>
              </a:ext>
            </a:extLst>
          </p:cNvPr>
          <p:cNvSpPr/>
          <p:nvPr/>
        </p:nvSpPr>
        <p:spPr bwMode="white">
          <a:xfrm>
            <a:off x="9195869" y="4368937"/>
            <a:ext cx="409420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87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E9623-12FF-127E-2064-E5A959B2C5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57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B7AC8-4DC8-3368-3724-522E0AEAEEB0}"/>
              </a:ext>
            </a:extLst>
          </p:cNvPr>
          <p:cNvSpPr/>
          <p:nvPr/>
        </p:nvSpPr>
        <p:spPr bwMode="white">
          <a:xfrm>
            <a:off x="2073853" y="2007446"/>
            <a:ext cx="390377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DDD95E-A912-9923-115F-A0ED8F628520}"/>
              </a:ext>
            </a:extLst>
          </p:cNvPr>
          <p:cNvSpPr/>
          <p:nvPr/>
        </p:nvSpPr>
        <p:spPr bwMode="white">
          <a:xfrm>
            <a:off x="4701763" y="2007446"/>
            <a:ext cx="228513" cy="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601339-EC31-F204-49E1-BDA2FBF4F836}"/>
              </a:ext>
            </a:extLst>
          </p:cNvPr>
          <p:cNvSpPr/>
          <p:nvPr/>
        </p:nvSpPr>
        <p:spPr bwMode="white">
          <a:xfrm>
            <a:off x="7186851" y="2007446"/>
            <a:ext cx="238035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33FB84-AFFC-EB5E-C20B-5DF1E4947F4D}"/>
              </a:ext>
            </a:extLst>
          </p:cNvPr>
          <p:cNvSpPr/>
          <p:nvPr/>
        </p:nvSpPr>
        <p:spPr bwMode="white">
          <a:xfrm>
            <a:off x="9662418" y="2007446"/>
            <a:ext cx="238035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05DAE7-EF12-9F12-C038-DEA67C02E814}"/>
              </a:ext>
            </a:extLst>
          </p:cNvPr>
          <p:cNvSpPr/>
          <p:nvPr/>
        </p:nvSpPr>
        <p:spPr bwMode="white">
          <a:xfrm>
            <a:off x="2226196" y="2599809"/>
            <a:ext cx="228513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CB8680-C510-F44F-477F-D48F8FC196C4}"/>
              </a:ext>
            </a:extLst>
          </p:cNvPr>
          <p:cNvSpPr/>
          <p:nvPr/>
        </p:nvSpPr>
        <p:spPr bwMode="white">
          <a:xfrm>
            <a:off x="4530377" y="2599809"/>
            <a:ext cx="409420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93DF57-EFF7-9F94-FDD5-4B20124529CA}"/>
              </a:ext>
            </a:extLst>
          </p:cNvPr>
          <p:cNvSpPr/>
          <p:nvPr/>
        </p:nvSpPr>
        <p:spPr bwMode="white">
          <a:xfrm>
            <a:off x="7186851" y="2599809"/>
            <a:ext cx="228513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36180B-3FED-D5E7-DBBA-DE120A82EA6B}"/>
              </a:ext>
            </a:extLst>
          </p:cNvPr>
          <p:cNvSpPr/>
          <p:nvPr/>
        </p:nvSpPr>
        <p:spPr bwMode="white">
          <a:xfrm>
            <a:off x="9662418" y="2599809"/>
            <a:ext cx="238035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EAC2A-989B-85C5-4216-5902F88DBC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6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64E34E-D6D7-5106-5A10-B6D6691E6604}"/>
              </a:ext>
            </a:extLst>
          </p:cNvPr>
          <p:cNvSpPr/>
          <p:nvPr/>
        </p:nvSpPr>
        <p:spPr bwMode="white">
          <a:xfrm>
            <a:off x="1340705" y="4655664"/>
            <a:ext cx="1904282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70A70D-BB57-C71D-B02B-CF59ACF54BF8}"/>
              </a:ext>
            </a:extLst>
          </p:cNvPr>
          <p:cNvSpPr/>
          <p:nvPr/>
        </p:nvSpPr>
        <p:spPr bwMode="white">
          <a:xfrm>
            <a:off x="1350226" y="5199011"/>
            <a:ext cx="3342015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42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6DA07-0138-FAD3-552D-BAE39CD892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65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2F7103-FE97-3F26-3943-339AEF7A415C}"/>
              </a:ext>
            </a:extLst>
          </p:cNvPr>
          <p:cNvSpPr/>
          <p:nvPr/>
        </p:nvSpPr>
        <p:spPr bwMode="white">
          <a:xfrm>
            <a:off x="693249" y="2015517"/>
            <a:ext cx="2218488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78BFCE-410B-C6E0-F10C-5333FBAD58ED}"/>
              </a:ext>
            </a:extLst>
          </p:cNvPr>
          <p:cNvSpPr/>
          <p:nvPr/>
        </p:nvSpPr>
        <p:spPr bwMode="white">
          <a:xfrm>
            <a:off x="712292" y="2568625"/>
            <a:ext cx="3170629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0976DD-6F68-8C99-66AF-6D6FF080D9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5" t="14550" r="38371" b="39065"/>
          <a:stretch>
            <a:fillRect/>
          </a:stretch>
        </p:blipFill>
        <p:spPr>
          <a:xfrm>
            <a:off x="2911737" y="3617775"/>
            <a:ext cx="6408713" cy="201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2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