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FE16F-BCD5-808E-559D-92FCD4EE8F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47694"/>
            <a:ext cx="11340000" cy="23626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71D3A-2195-C2E7-BC81-304339E022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8CD2A-80B5-D815-8C8D-64FA852904F9}"/>
              </a:ext>
            </a:extLst>
          </p:cNvPr>
          <p:cNvSpPr/>
          <p:nvPr/>
        </p:nvSpPr>
        <p:spPr bwMode="white">
          <a:xfrm>
            <a:off x="7786700" y="2064099"/>
            <a:ext cx="238035" cy="2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347FE4-0855-4F10-3998-C01CED7F80DE}"/>
              </a:ext>
            </a:extLst>
          </p:cNvPr>
          <p:cNvSpPr/>
          <p:nvPr/>
        </p:nvSpPr>
        <p:spPr bwMode="white">
          <a:xfrm>
            <a:off x="7796221" y="2579614"/>
            <a:ext cx="228513" cy="2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26687E-C78B-4A44-0A41-A100FEA9ED9E}"/>
              </a:ext>
            </a:extLst>
          </p:cNvPr>
          <p:cNvSpPr/>
          <p:nvPr/>
        </p:nvSpPr>
        <p:spPr bwMode="white">
          <a:xfrm>
            <a:off x="11166801" y="3200142"/>
            <a:ext cx="371335" cy="28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6A7E0A-2458-ABF4-FCA9-9D043C781CAD}"/>
              </a:ext>
            </a:extLst>
          </p:cNvPr>
          <p:cNvSpPr/>
          <p:nvPr/>
        </p:nvSpPr>
        <p:spPr bwMode="white">
          <a:xfrm>
            <a:off x="1036020" y="3687017"/>
            <a:ext cx="333249" cy="30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73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2885C-545F-0131-80D5-00CB54DD20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77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85B77-44FD-1C01-8479-961FC3DA2E84}"/>
              </a:ext>
            </a:extLst>
          </p:cNvPr>
          <p:cNvSpPr/>
          <p:nvPr/>
        </p:nvSpPr>
        <p:spPr bwMode="white">
          <a:xfrm>
            <a:off x="1531133" y="3420662"/>
            <a:ext cx="733148" cy="31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5C50D-4DE0-9572-2557-C79F7674F22A}"/>
              </a:ext>
            </a:extLst>
          </p:cNvPr>
          <p:cNvSpPr/>
          <p:nvPr/>
        </p:nvSpPr>
        <p:spPr bwMode="white">
          <a:xfrm>
            <a:off x="7729571" y="3430213"/>
            <a:ext cx="714105" cy="3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03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0A4AD-5C8A-F4C2-DBBC-53C1259E0B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4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D7C264-F9D1-F6C0-A35A-F1ECAA1685DE}"/>
              </a:ext>
            </a:extLst>
          </p:cNvPr>
          <p:cNvSpPr/>
          <p:nvPr/>
        </p:nvSpPr>
        <p:spPr bwMode="white">
          <a:xfrm>
            <a:off x="9757632" y="1787448"/>
            <a:ext cx="399899" cy="34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BA148B-CE23-8353-80F9-95C15024FA28}"/>
              </a:ext>
            </a:extLst>
          </p:cNvPr>
          <p:cNvSpPr/>
          <p:nvPr/>
        </p:nvSpPr>
        <p:spPr bwMode="white">
          <a:xfrm>
            <a:off x="7834307" y="3324995"/>
            <a:ext cx="161863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17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8103E-5F15-F4AD-0647-2CA8688E85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5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7C977-2C5A-112B-29F4-912838A2D42C}"/>
              </a:ext>
            </a:extLst>
          </p:cNvPr>
          <p:cNvSpPr/>
          <p:nvPr/>
        </p:nvSpPr>
        <p:spPr bwMode="white">
          <a:xfrm>
            <a:off x="7034508" y="4182728"/>
            <a:ext cx="1075919" cy="32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CA4B2-77FC-01E6-3876-931285230FD9}"/>
              </a:ext>
            </a:extLst>
          </p:cNvPr>
          <p:cNvSpPr/>
          <p:nvPr/>
        </p:nvSpPr>
        <p:spPr bwMode="white">
          <a:xfrm>
            <a:off x="3111687" y="4679031"/>
            <a:ext cx="7978941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6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7A03A-DBF5-8CA7-A1C2-8990C406B7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53D5B-8AB3-5308-F167-F67585F81C47}"/>
              </a:ext>
            </a:extLst>
          </p:cNvPr>
          <p:cNvSpPr/>
          <p:nvPr/>
        </p:nvSpPr>
        <p:spPr bwMode="white">
          <a:xfrm>
            <a:off x="7301108" y="1271648"/>
            <a:ext cx="399899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11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