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24" r:id="rId2"/>
    <p:sldId id="329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1" d="100"/>
          <a:sy n="101" d="100"/>
        </p:scale>
        <p:origin x="116" y="6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2025/7/26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2025/7/26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50E8FF5-B17A-3901-90E6-ECAE21B8076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273"/>
          <a:stretch>
            <a:fillRect/>
          </a:stretch>
        </p:blipFill>
        <p:spPr>
          <a:xfrm>
            <a:off x="2255892" y="2697780"/>
            <a:ext cx="7680216" cy="1462441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522063F-292D-9416-6F23-606A2CE48F7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03332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71E297A-2D67-7289-54B0-5B1926D04D03}"/>
              </a:ext>
            </a:extLst>
          </p:cNvPr>
          <p:cNvSpPr/>
          <p:nvPr/>
        </p:nvSpPr>
        <p:spPr bwMode="white">
          <a:xfrm>
            <a:off x="8786448" y="2064153"/>
            <a:ext cx="399899" cy="3436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82B36C1-9A44-53A2-D60E-F4F9F409F06E}"/>
              </a:ext>
            </a:extLst>
          </p:cNvPr>
          <p:cNvSpPr/>
          <p:nvPr/>
        </p:nvSpPr>
        <p:spPr bwMode="white">
          <a:xfrm>
            <a:off x="9500554" y="3381668"/>
            <a:ext cx="390377" cy="3436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86200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6495650-628F-F470-17B2-BD1D36C6B0B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70932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0D28BE5-BE57-281A-7131-3AE1E70798E6}"/>
              </a:ext>
            </a:extLst>
          </p:cNvPr>
          <p:cNvSpPr/>
          <p:nvPr/>
        </p:nvSpPr>
        <p:spPr bwMode="white">
          <a:xfrm>
            <a:off x="6815516" y="2063126"/>
            <a:ext cx="390377" cy="3337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3B59135-3D19-C6A1-CFEB-E59FF27B710D}"/>
              </a:ext>
            </a:extLst>
          </p:cNvPr>
          <p:cNvSpPr/>
          <p:nvPr/>
        </p:nvSpPr>
        <p:spPr bwMode="white">
          <a:xfrm>
            <a:off x="5349219" y="3464848"/>
            <a:ext cx="399899" cy="3337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26412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180AAF2-1797-0AB7-C073-56BC397F007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8699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E2F8029-4F48-E200-7D01-4AA0C53E9A33}"/>
              </a:ext>
            </a:extLst>
          </p:cNvPr>
          <p:cNvSpPr/>
          <p:nvPr/>
        </p:nvSpPr>
        <p:spPr bwMode="white">
          <a:xfrm>
            <a:off x="4263778" y="2119666"/>
            <a:ext cx="409420" cy="257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EC51BF0-A1BE-656B-6B90-515DDC56F5DD}"/>
              </a:ext>
            </a:extLst>
          </p:cNvPr>
          <p:cNvSpPr/>
          <p:nvPr/>
        </p:nvSpPr>
        <p:spPr bwMode="white">
          <a:xfrm>
            <a:off x="9662418" y="2119666"/>
            <a:ext cx="409420" cy="2477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53F6C51-4EBD-0958-7C43-CE346D5F02FD}"/>
              </a:ext>
            </a:extLst>
          </p:cNvPr>
          <p:cNvSpPr/>
          <p:nvPr/>
        </p:nvSpPr>
        <p:spPr bwMode="white">
          <a:xfrm>
            <a:off x="4263778" y="2777123"/>
            <a:ext cx="409420" cy="257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EAB5637-575C-5BA9-F65E-D2DEAF9D70A1}"/>
              </a:ext>
            </a:extLst>
          </p:cNvPr>
          <p:cNvSpPr/>
          <p:nvPr/>
        </p:nvSpPr>
        <p:spPr bwMode="white">
          <a:xfrm>
            <a:off x="9662418" y="2777123"/>
            <a:ext cx="409420" cy="257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4B29FCA-2E27-97E6-D50F-21BE69E6D0AB}"/>
              </a:ext>
            </a:extLst>
          </p:cNvPr>
          <p:cNvSpPr/>
          <p:nvPr/>
        </p:nvSpPr>
        <p:spPr bwMode="white">
          <a:xfrm>
            <a:off x="4292342" y="3434580"/>
            <a:ext cx="380856" cy="257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36D765D-6AB0-80A3-B17C-0DD9B8F4661A}"/>
              </a:ext>
            </a:extLst>
          </p:cNvPr>
          <p:cNvSpPr/>
          <p:nvPr/>
        </p:nvSpPr>
        <p:spPr bwMode="white">
          <a:xfrm>
            <a:off x="9690982" y="3434580"/>
            <a:ext cx="380856" cy="257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87429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833EF2D-7C3F-09EA-0538-0C187F81AAB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30288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DA9F596-7408-51AB-7D57-73139348AFEA}"/>
              </a:ext>
            </a:extLst>
          </p:cNvPr>
          <p:cNvSpPr/>
          <p:nvPr/>
        </p:nvSpPr>
        <p:spPr bwMode="white">
          <a:xfrm>
            <a:off x="4101914" y="3696132"/>
            <a:ext cx="1466297" cy="2863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BC37DC2-3F82-5E12-7DD3-1096D4E333A1}"/>
              </a:ext>
            </a:extLst>
          </p:cNvPr>
          <p:cNvSpPr/>
          <p:nvPr/>
        </p:nvSpPr>
        <p:spPr bwMode="white">
          <a:xfrm>
            <a:off x="9567204" y="3696132"/>
            <a:ext cx="1466297" cy="2863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77454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9C162CA-4417-77C8-AB83-1897476B902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22007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81F52F6-5AF3-C71B-C721-996789D62E0F}"/>
              </a:ext>
            </a:extLst>
          </p:cNvPr>
          <p:cNvSpPr/>
          <p:nvPr/>
        </p:nvSpPr>
        <p:spPr bwMode="white">
          <a:xfrm>
            <a:off x="6815516" y="2082399"/>
            <a:ext cx="1304433" cy="295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2AD15B2-4532-8039-FDC0-689B705E417D}"/>
              </a:ext>
            </a:extLst>
          </p:cNvPr>
          <p:cNvSpPr/>
          <p:nvPr/>
        </p:nvSpPr>
        <p:spPr bwMode="white">
          <a:xfrm>
            <a:off x="6901209" y="2750043"/>
            <a:ext cx="2009017" cy="2861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25317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65</cp:revision>
  <dcterms:created xsi:type="dcterms:W3CDTF">2015-09-16T06:44:00Z</dcterms:created>
  <dcterms:modified xsi:type="dcterms:W3CDTF">2025-07-26T07:00:53Z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