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9AA21-4A2A-139B-C35D-AE880734B3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8"/>
          <a:stretch>
            <a:fillRect/>
          </a:stretch>
        </p:blipFill>
        <p:spPr>
          <a:xfrm>
            <a:off x="3948080" y="3172195"/>
            <a:ext cx="4295840" cy="5136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17A65-07F4-7EE1-2D5C-20EA70695E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42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A240E7-32CB-F141-22E3-EF54D358CF9C}"/>
              </a:ext>
            </a:extLst>
          </p:cNvPr>
          <p:cNvSpPr/>
          <p:nvPr/>
        </p:nvSpPr>
        <p:spPr bwMode="white">
          <a:xfrm>
            <a:off x="1531133" y="3464396"/>
            <a:ext cx="2285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2B5575-C810-B33A-5D41-144114F03B14}"/>
              </a:ext>
            </a:extLst>
          </p:cNvPr>
          <p:cNvSpPr/>
          <p:nvPr/>
        </p:nvSpPr>
        <p:spPr bwMode="white">
          <a:xfrm>
            <a:off x="2007204" y="3464396"/>
            <a:ext cx="295163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5BD7E3-4A97-9F16-57AE-85567537EF7D}"/>
              </a:ext>
            </a:extLst>
          </p:cNvPr>
          <p:cNvSpPr/>
          <p:nvPr/>
        </p:nvSpPr>
        <p:spPr bwMode="white">
          <a:xfrm>
            <a:off x="2549924" y="3464396"/>
            <a:ext cx="2285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FB922A-795E-7623-C02F-86563663097C}"/>
              </a:ext>
            </a:extLst>
          </p:cNvPr>
          <p:cNvSpPr/>
          <p:nvPr/>
        </p:nvSpPr>
        <p:spPr bwMode="white">
          <a:xfrm>
            <a:off x="3340201" y="3464396"/>
            <a:ext cx="3618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F42FC3-CD9A-F6C3-9D77-5C66EA401443}"/>
              </a:ext>
            </a:extLst>
          </p:cNvPr>
          <p:cNvSpPr/>
          <p:nvPr/>
        </p:nvSpPr>
        <p:spPr bwMode="white">
          <a:xfrm>
            <a:off x="4006700" y="3464396"/>
            <a:ext cx="3618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631421-A36E-8E73-C00E-53C2AD11023C}"/>
              </a:ext>
            </a:extLst>
          </p:cNvPr>
          <p:cNvSpPr/>
          <p:nvPr/>
        </p:nvSpPr>
        <p:spPr bwMode="white">
          <a:xfrm>
            <a:off x="5082619" y="3464396"/>
            <a:ext cx="2285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989271-5D12-D856-E2FA-137A2B45C70B}"/>
              </a:ext>
            </a:extLst>
          </p:cNvPr>
          <p:cNvSpPr/>
          <p:nvPr/>
        </p:nvSpPr>
        <p:spPr bwMode="white">
          <a:xfrm>
            <a:off x="5930025" y="3464396"/>
            <a:ext cx="2285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1334D82-D4BC-A911-E05F-8CFB425F0BF7}"/>
              </a:ext>
            </a:extLst>
          </p:cNvPr>
          <p:cNvSpPr/>
          <p:nvPr/>
        </p:nvSpPr>
        <p:spPr bwMode="white">
          <a:xfrm>
            <a:off x="6767909" y="3464396"/>
            <a:ext cx="238035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A81865D-1E6B-8BAB-719E-5CDAAB1B5240}"/>
              </a:ext>
            </a:extLst>
          </p:cNvPr>
          <p:cNvSpPr/>
          <p:nvPr/>
        </p:nvSpPr>
        <p:spPr bwMode="white">
          <a:xfrm>
            <a:off x="7243979" y="3464396"/>
            <a:ext cx="295162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EFF908F-FC76-B100-9905-933CD22FF370}"/>
              </a:ext>
            </a:extLst>
          </p:cNvPr>
          <p:cNvSpPr/>
          <p:nvPr/>
        </p:nvSpPr>
        <p:spPr bwMode="white">
          <a:xfrm>
            <a:off x="7786700" y="3464396"/>
            <a:ext cx="247556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818BB37-5071-91C7-CA58-A7FEF81A5CD6}"/>
              </a:ext>
            </a:extLst>
          </p:cNvPr>
          <p:cNvSpPr/>
          <p:nvPr/>
        </p:nvSpPr>
        <p:spPr bwMode="white">
          <a:xfrm>
            <a:off x="8557934" y="3464396"/>
            <a:ext cx="390377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86AD687-245E-F265-983A-E08F28172C39}"/>
              </a:ext>
            </a:extLst>
          </p:cNvPr>
          <p:cNvSpPr/>
          <p:nvPr/>
        </p:nvSpPr>
        <p:spPr bwMode="white">
          <a:xfrm>
            <a:off x="9224433" y="3464396"/>
            <a:ext cx="399899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EA2FBC8-B841-26A1-76E6-F63D4B077718}"/>
              </a:ext>
            </a:extLst>
          </p:cNvPr>
          <p:cNvSpPr/>
          <p:nvPr/>
        </p:nvSpPr>
        <p:spPr bwMode="white">
          <a:xfrm>
            <a:off x="10319395" y="3464396"/>
            <a:ext cx="247556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A1D7453-0D5E-6CD6-9F74-458517D6D360}"/>
              </a:ext>
            </a:extLst>
          </p:cNvPr>
          <p:cNvSpPr/>
          <p:nvPr/>
        </p:nvSpPr>
        <p:spPr bwMode="white">
          <a:xfrm>
            <a:off x="11166801" y="3464396"/>
            <a:ext cx="238035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E721662-DF4A-767C-4294-5958DD0986F3}"/>
              </a:ext>
            </a:extLst>
          </p:cNvPr>
          <p:cNvSpPr/>
          <p:nvPr/>
        </p:nvSpPr>
        <p:spPr bwMode="white">
          <a:xfrm>
            <a:off x="1531133" y="4150816"/>
            <a:ext cx="2285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4532C1A-5FE8-BCF6-432F-BD02B2FA1C4B}"/>
              </a:ext>
            </a:extLst>
          </p:cNvPr>
          <p:cNvSpPr/>
          <p:nvPr/>
        </p:nvSpPr>
        <p:spPr bwMode="white">
          <a:xfrm>
            <a:off x="1997682" y="4160349"/>
            <a:ext cx="304685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30E3A8B-5A82-5814-5AA3-748C6F80493D}"/>
              </a:ext>
            </a:extLst>
          </p:cNvPr>
          <p:cNvSpPr/>
          <p:nvPr/>
        </p:nvSpPr>
        <p:spPr bwMode="white">
          <a:xfrm>
            <a:off x="2549924" y="4150816"/>
            <a:ext cx="2285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FA9C06D-A493-E0C6-AFC0-1A7D87253BDE}"/>
              </a:ext>
            </a:extLst>
          </p:cNvPr>
          <p:cNvSpPr/>
          <p:nvPr/>
        </p:nvSpPr>
        <p:spPr bwMode="white">
          <a:xfrm>
            <a:off x="3340201" y="4150816"/>
            <a:ext cx="3618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DE70015-BC9B-AA7C-1482-F9BDD65B5B8B}"/>
              </a:ext>
            </a:extLst>
          </p:cNvPr>
          <p:cNvSpPr/>
          <p:nvPr/>
        </p:nvSpPr>
        <p:spPr bwMode="white">
          <a:xfrm>
            <a:off x="4006700" y="4150816"/>
            <a:ext cx="371335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9D02EB7-BEF2-8CBD-2275-542F4819D57D}"/>
              </a:ext>
            </a:extLst>
          </p:cNvPr>
          <p:cNvSpPr/>
          <p:nvPr/>
        </p:nvSpPr>
        <p:spPr bwMode="white">
          <a:xfrm>
            <a:off x="5082619" y="4150816"/>
            <a:ext cx="2285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0E1E709-6674-9049-EF74-EFD1F41E4A08}"/>
              </a:ext>
            </a:extLst>
          </p:cNvPr>
          <p:cNvSpPr/>
          <p:nvPr/>
        </p:nvSpPr>
        <p:spPr bwMode="white">
          <a:xfrm>
            <a:off x="5920503" y="4150816"/>
            <a:ext cx="238035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7F29348-88EB-C4F8-1C83-93447A0AC59B}"/>
              </a:ext>
            </a:extLst>
          </p:cNvPr>
          <p:cNvSpPr/>
          <p:nvPr/>
        </p:nvSpPr>
        <p:spPr bwMode="white">
          <a:xfrm>
            <a:off x="6767909" y="4150816"/>
            <a:ext cx="247557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1D268AB-97BF-09BF-6C07-0987FFF98A4D}"/>
              </a:ext>
            </a:extLst>
          </p:cNvPr>
          <p:cNvSpPr/>
          <p:nvPr/>
        </p:nvSpPr>
        <p:spPr bwMode="white">
          <a:xfrm>
            <a:off x="7243979" y="4150816"/>
            <a:ext cx="295162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DACFC01-78D9-7E4D-F3F6-425B7540AC0E}"/>
              </a:ext>
            </a:extLst>
          </p:cNvPr>
          <p:cNvSpPr/>
          <p:nvPr/>
        </p:nvSpPr>
        <p:spPr bwMode="white">
          <a:xfrm>
            <a:off x="7786700" y="4150816"/>
            <a:ext cx="238035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7B57004-286C-26D8-3FB0-2EE3B8F50FB3}"/>
              </a:ext>
            </a:extLst>
          </p:cNvPr>
          <p:cNvSpPr/>
          <p:nvPr/>
        </p:nvSpPr>
        <p:spPr bwMode="white">
          <a:xfrm>
            <a:off x="8557934" y="4150816"/>
            <a:ext cx="390377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7B1B66F-6977-FB1E-7835-D503C2E27DE4}"/>
              </a:ext>
            </a:extLst>
          </p:cNvPr>
          <p:cNvSpPr/>
          <p:nvPr/>
        </p:nvSpPr>
        <p:spPr bwMode="white">
          <a:xfrm>
            <a:off x="9224433" y="4150816"/>
            <a:ext cx="399899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C70EE64-D59F-7B3C-C871-E07E4A0AF881}"/>
              </a:ext>
            </a:extLst>
          </p:cNvPr>
          <p:cNvSpPr/>
          <p:nvPr/>
        </p:nvSpPr>
        <p:spPr bwMode="white">
          <a:xfrm>
            <a:off x="10328916" y="4150816"/>
            <a:ext cx="2285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DE933E4-2852-D54F-CC40-2C63ED565972}"/>
              </a:ext>
            </a:extLst>
          </p:cNvPr>
          <p:cNvSpPr/>
          <p:nvPr/>
        </p:nvSpPr>
        <p:spPr bwMode="white">
          <a:xfrm>
            <a:off x="11166801" y="4150816"/>
            <a:ext cx="238035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B75BDF-B66D-FE8F-A853-6B81B1E2C300}"/>
              </a:ext>
            </a:extLst>
          </p:cNvPr>
          <p:cNvSpPr/>
          <p:nvPr/>
        </p:nvSpPr>
        <p:spPr bwMode="white">
          <a:xfrm>
            <a:off x="4492292" y="3464396"/>
            <a:ext cx="3618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0DDDA3B-AE94-76A4-40F7-1409E46387EF}"/>
              </a:ext>
            </a:extLst>
          </p:cNvPr>
          <p:cNvSpPr/>
          <p:nvPr/>
        </p:nvSpPr>
        <p:spPr bwMode="white">
          <a:xfrm>
            <a:off x="4501814" y="4141282"/>
            <a:ext cx="3618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A1B5ABF-6C24-B99C-1AFD-2C27B1CBD156}"/>
              </a:ext>
            </a:extLst>
          </p:cNvPr>
          <p:cNvSpPr/>
          <p:nvPr/>
        </p:nvSpPr>
        <p:spPr bwMode="white">
          <a:xfrm>
            <a:off x="9719547" y="3445329"/>
            <a:ext cx="3618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11F94F0-5E32-6810-E1C9-C8534905AF96}"/>
              </a:ext>
            </a:extLst>
          </p:cNvPr>
          <p:cNvSpPr/>
          <p:nvPr/>
        </p:nvSpPr>
        <p:spPr bwMode="white">
          <a:xfrm>
            <a:off x="9748111" y="4137231"/>
            <a:ext cx="361813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7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2" grpId="0" animBg="1"/>
      <p:bldP spid="38" grpId="0" animBg="1"/>
      <p:bldP spid="39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72041-BAE5-A45B-8943-F448DFB45F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8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412E01-9A0D-19A9-9B4B-1763AF89AA52}"/>
              </a:ext>
            </a:extLst>
          </p:cNvPr>
          <p:cNvSpPr/>
          <p:nvPr/>
        </p:nvSpPr>
        <p:spPr bwMode="white">
          <a:xfrm>
            <a:off x="2130982" y="3799914"/>
            <a:ext cx="409420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3FA989-35AF-E316-9A14-BA50080AC4FC}"/>
              </a:ext>
            </a:extLst>
          </p:cNvPr>
          <p:cNvSpPr/>
          <p:nvPr/>
        </p:nvSpPr>
        <p:spPr bwMode="white">
          <a:xfrm>
            <a:off x="4178085" y="3761753"/>
            <a:ext cx="5598589" cy="34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7F6F35-EF56-21C3-7464-5DA5C22A800A}"/>
              </a:ext>
            </a:extLst>
          </p:cNvPr>
          <p:cNvSpPr/>
          <p:nvPr/>
        </p:nvSpPr>
        <p:spPr bwMode="white">
          <a:xfrm>
            <a:off x="2397581" y="4496365"/>
            <a:ext cx="228513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A0D23F-F993-EFE3-4D9C-FCE37913E5C6}"/>
              </a:ext>
            </a:extLst>
          </p:cNvPr>
          <p:cNvSpPr/>
          <p:nvPr/>
        </p:nvSpPr>
        <p:spPr bwMode="white">
          <a:xfrm>
            <a:off x="4159042" y="4448663"/>
            <a:ext cx="6864936" cy="34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1FBD68-F19A-0349-6746-13FED15CA3B1}"/>
              </a:ext>
            </a:extLst>
          </p:cNvPr>
          <p:cNvSpPr/>
          <p:nvPr/>
        </p:nvSpPr>
        <p:spPr bwMode="white">
          <a:xfrm>
            <a:off x="2388060" y="5183276"/>
            <a:ext cx="247556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7E0C61-A79D-8663-A8D1-A381CA5F56AC}"/>
              </a:ext>
            </a:extLst>
          </p:cNvPr>
          <p:cNvSpPr/>
          <p:nvPr/>
        </p:nvSpPr>
        <p:spPr bwMode="white">
          <a:xfrm>
            <a:off x="4159042" y="5145114"/>
            <a:ext cx="5979445" cy="33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03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81D610-71F8-CA86-1EE1-45468FC1D6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36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098C8B-515D-0A1E-48EC-E3CC4FA30177}"/>
              </a:ext>
            </a:extLst>
          </p:cNvPr>
          <p:cNvSpPr/>
          <p:nvPr/>
        </p:nvSpPr>
        <p:spPr bwMode="white">
          <a:xfrm>
            <a:off x="1350226" y="3587437"/>
            <a:ext cx="1894760" cy="2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D74B11-CB2E-115F-E2B5-3BA93AC2B8E7}"/>
              </a:ext>
            </a:extLst>
          </p:cNvPr>
          <p:cNvSpPr/>
          <p:nvPr/>
        </p:nvSpPr>
        <p:spPr bwMode="white">
          <a:xfrm>
            <a:off x="7253501" y="3587437"/>
            <a:ext cx="1904282" cy="2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EFC4AE-C493-A1B6-EA65-5F3026E9ADD3}"/>
              </a:ext>
            </a:extLst>
          </p:cNvPr>
          <p:cNvSpPr/>
          <p:nvPr/>
        </p:nvSpPr>
        <p:spPr bwMode="white">
          <a:xfrm>
            <a:off x="1359748" y="4102056"/>
            <a:ext cx="2228010" cy="2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E615E8-406D-5576-84C1-A101B701F2CC}"/>
              </a:ext>
            </a:extLst>
          </p:cNvPr>
          <p:cNvSpPr/>
          <p:nvPr/>
        </p:nvSpPr>
        <p:spPr bwMode="white">
          <a:xfrm>
            <a:off x="7272544" y="4102056"/>
            <a:ext cx="1913802" cy="2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72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04125-35B4-3293-DE00-56BCE1D1AA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67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BC2F2D-4909-9122-EA49-F1902CD0E404}"/>
              </a:ext>
            </a:extLst>
          </p:cNvPr>
          <p:cNvSpPr/>
          <p:nvPr/>
        </p:nvSpPr>
        <p:spPr bwMode="white">
          <a:xfrm>
            <a:off x="1864382" y="2024721"/>
            <a:ext cx="399899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12FA83-A397-239D-BD84-4E9F2AE8C9EB}"/>
              </a:ext>
            </a:extLst>
          </p:cNvPr>
          <p:cNvSpPr/>
          <p:nvPr/>
        </p:nvSpPr>
        <p:spPr bwMode="white">
          <a:xfrm>
            <a:off x="4901712" y="2024721"/>
            <a:ext cx="247556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5A62D6-1642-295B-8EA6-1AF8B11E7405}"/>
              </a:ext>
            </a:extLst>
          </p:cNvPr>
          <p:cNvSpPr/>
          <p:nvPr/>
        </p:nvSpPr>
        <p:spPr bwMode="white">
          <a:xfrm>
            <a:off x="10757380" y="2024721"/>
            <a:ext cx="228513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E4496C-1AFE-F945-D97F-1447B3923762}"/>
              </a:ext>
            </a:extLst>
          </p:cNvPr>
          <p:cNvSpPr/>
          <p:nvPr/>
        </p:nvSpPr>
        <p:spPr bwMode="white">
          <a:xfrm>
            <a:off x="4577984" y="5160881"/>
            <a:ext cx="409420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DFE21F-6AA5-7307-102B-FE1D22B42797}"/>
              </a:ext>
            </a:extLst>
          </p:cNvPr>
          <p:cNvSpPr/>
          <p:nvPr/>
        </p:nvSpPr>
        <p:spPr bwMode="white">
          <a:xfrm>
            <a:off x="5137999" y="5109463"/>
            <a:ext cx="317702" cy="33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09B6CF-7850-2BEC-185B-2DFF5ED7B9D3}"/>
              </a:ext>
            </a:extLst>
          </p:cNvPr>
          <p:cNvSpPr/>
          <p:nvPr/>
        </p:nvSpPr>
        <p:spPr bwMode="white">
          <a:xfrm>
            <a:off x="5682468" y="5160881"/>
            <a:ext cx="247556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67F5E7-2AE5-7F32-2BFE-C1E33F653BC5}"/>
              </a:ext>
            </a:extLst>
          </p:cNvPr>
          <p:cNvSpPr/>
          <p:nvPr/>
        </p:nvSpPr>
        <p:spPr bwMode="white">
          <a:xfrm>
            <a:off x="6548916" y="5160881"/>
            <a:ext cx="238035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F5BA1C-D6B3-F0E5-54A4-7750BBB92F77}"/>
              </a:ext>
            </a:extLst>
          </p:cNvPr>
          <p:cNvSpPr/>
          <p:nvPr/>
        </p:nvSpPr>
        <p:spPr bwMode="white">
          <a:xfrm>
            <a:off x="7291586" y="5132284"/>
            <a:ext cx="323727" cy="3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54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