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3C475-F682-3243-BA3E-3D69431642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>
            <a:fillRect/>
          </a:stretch>
        </p:blipFill>
        <p:spPr>
          <a:xfrm>
            <a:off x="3876072" y="3185711"/>
            <a:ext cx="4439856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BA8CA-1FFC-7971-CE6D-879E08B5D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7767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426CE-D8B5-1512-C2A3-E2EE07E03699}"/>
              </a:ext>
            </a:extLst>
          </p:cNvPr>
          <p:cNvSpPr/>
          <p:nvPr/>
        </p:nvSpPr>
        <p:spPr bwMode="white">
          <a:xfrm>
            <a:off x="3755936" y="3640333"/>
            <a:ext cx="599848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11C4E0-B6C0-D5DC-32C1-7EED6A7E2819}"/>
              </a:ext>
            </a:extLst>
          </p:cNvPr>
          <p:cNvSpPr/>
          <p:nvPr/>
        </p:nvSpPr>
        <p:spPr bwMode="white">
          <a:xfrm>
            <a:off x="1280369" y="5461066"/>
            <a:ext cx="609370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A2EEF-42FC-6BE1-82CC-9F8593B19DD2}"/>
              </a:ext>
            </a:extLst>
          </p:cNvPr>
          <p:cNvSpPr/>
          <p:nvPr/>
        </p:nvSpPr>
        <p:spPr bwMode="white">
          <a:xfrm>
            <a:off x="4927069" y="5461066"/>
            <a:ext cx="599848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2924F-533C-3F93-8666-41BAF68D495A}"/>
              </a:ext>
            </a:extLst>
          </p:cNvPr>
          <p:cNvSpPr/>
          <p:nvPr/>
        </p:nvSpPr>
        <p:spPr bwMode="white">
          <a:xfrm>
            <a:off x="3774978" y="6414330"/>
            <a:ext cx="599848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5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051CE-105D-42DF-54B1-6C32292CF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9133D2-C368-AD07-4042-6218CD8E5329}"/>
              </a:ext>
            </a:extLst>
          </p:cNvPr>
          <p:cNvSpPr/>
          <p:nvPr/>
        </p:nvSpPr>
        <p:spPr bwMode="white">
          <a:xfrm>
            <a:off x="2407103" y="2101963"/>
            <a:ext cx="580806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45310-B763-7C17-91B5-9F5E337917BA}"/>
              </a:ext>
            </a:extLst>
          </p:cNvPr>
          <p:cNvSpPr/>
          <p:nvPr/>
        </p:nvSpPr>
        <p:spPr bwMode="white">
          <a:xfrm>
            <a:off x="988413" y="4296871"/>
            <a:ext cx="552241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C81CD-D254-FE4F-3971-8C9500613EF1}"/>
              </a:ext>
            </a:extLst>
          </p:cNvPr>
          <p:cNvSpPr/>
          <p:nvPr/>
        </p:nvSpPr>
        <p:spPr bwMode="white">
          <a:xfrm>
            <a:off x="3759143" y="4296871"/>
            <a:ext cx="895012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21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99A1D-D384-7BB4-5C67-A2AE681B4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38"/>
          <a:stretch>
            <a:fillRect/>
          </a:stretch>
        </p:blipFill>
        <p:spPr>
          <a:xfrm>
            <a:off x="360000" y="1224001"/>
            <a:ext cx="11340000" cy="6208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FDFCD6-0B08-8545-3FF0-A6766ADB6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2" t="18462" r="25924"/>
          <a:stretch>
            <a:fillRect/>
          </a:stretch>
        </p:blipFill>
        <p:spPr>
          <a:xfrm>
            <a:off x="6730796" y="2708920"/>
            <a:ext cx="5256584" cy="274197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16C7B80-E507-EF20-1249-0AF94065D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695400" y="1815093"/>
            <a:ext cx="8328288" cy="24355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6D3339-0829-5D81-B57B-D1F0E47DAE6C}"/>
              </a:ext>
            </a:extLst>
          </p:cNvPr>
          <p:cNvSpPr/>
          <p:nvPr/>
        </p:nvSpPr>
        <p:spPr bwMode="white">
          <a:xfrm>
            <a:off x="4170714" y="1996569"/>
            <a:ext cx="723627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BE6F53-DB86-E5B0-5C74-781F199D4637}"/>
              </a:ext>
            </a:extLst>
          </p:cNvPr>
          <p:cNvSpPr/>
          <p:nvPr/>
        </p:nvSpPr>
        <p:spPr bwMode="white">
          <a:xfrm>
            <a:off x="7189002" y="2006120"/>
            <a:ext cx="1085440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0803D7-08EB-F201-BE90-57BCA7A14F7F}"/>
              </a:ext>
            </a:extLst>
          </p:cNvPr>
          <p:cNvSpPr/>
          <p:nvPr/>
        </p:nvSpPr>
        <p:spPr bwMode="white">
          <a:xfrm>
            <a:off x="4894342" y="2617408"/>
            <a:ext cx="361813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E4671E-74D5-4F88-5DCE-782B8CD5076C}"/>
              </a:ext>
            </a:extLst>
          </p:cNvPr>
          <p:cNvSpPr/>
          <p:nvPr/>
        </p:nvSpPr>
        <p:spPr bwMode="white">
          <a:xfrm>
            <a:off x="4180236" y="3238247"/>
            <a:ext cx="1085440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77A6A3-6D4C-300D-CD0D-4F2E2667C83D}"/>
              </a:ext>
            </a:extLst>
          </p:cNvPr>
          <p:cNvSpPr/>
          <p:nvPr/>
        </p:nvSpPr>
        <p:spPr bwMode="white">
          <a:xfrm>
            <a:off x="3104316" y="3849534"/>
            <a:ext cx="1094962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