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46B54-C8D3-0E82-F136-94A5DDD4D6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0" r="58943"/>
          <a:stretch>
            <a:fillRect/>
          </a:stretch>
        </p:blipFill>
        <p:spPr>
          <a:xfrm>
            <a:off x="3768060" y="3201333"/>
            <a:ext cx="4655880" cy="4553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65404-F930-BFAB-F38A-400E49A01D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47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5D0B23-A5C6-6EDB-E829-E99AAA0F3A3C}"/>
              </a:ext>
            </a:extLst>
          </p:cNvPr>
          <p:cNvSpPr/>
          <p:nvPr/>
        </p:nvSpPr>
        <p:spPr bwMode="white">
          <a:xfrm>
            <a:off x="2511838" y="3226714"/>
            <a:ext cx="238035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458842-F226-401B-87CF-0FD01A98418E}"/>
              </a:ext>
            </a:extLst>
          </p:cNvPr>
          <p:cNvSpPr/>
          <p:nvPr/>
        </p:nvSpPr>
        <p:spPr bwMode="white">
          <a:xfrm>
            <a:off x="4625591" y="3226714"/>
            <a:ext cx="380856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2C615B-067A-0835-016E-0796C949AA6B}"/>
              </a:ext>
            </a:extLst>
          </p:cNvPr>
          <p:cNvSpPr/>
          <p:nvPr/>
        </p:nvSpPr>
        <p:spPr bwMode="white">
          <a:xfrm>
            <a:off x="7758136" y="3150420"/>
            <a:ext cx="228513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CA5C88-9654-AF71-7FC3-F738D1ED1C83}"/>
              </a:ext>
            </a:extLst>
          </p:cNvPr>
          <p:cNvSpPr/>
          <p:nvPr/>
        </p:nvSpPr>
        <p:spPr bwMode="white">
          <a:xfrm>
            <a:off x="9824282" y="3150420"/>
            <a:ext cx="390377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E8A3E9-EB3D-EECA-4DAD-072F02C9787B}"/>
              </a:ext>
            </a:extLst>
          </p:cNvPr>
          <p:cNvSpPr/>
          <p:nvPr/>
        </p:nvSpPr>
        <p:spPr bwMode="white">
          <a:xfrm>
            <a:off x="2369017" y="3817991"/>
            <a:ext cx="247556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246E87-D37C-AAE1-9A1B-E3DC7318CD39}"/>
              </a:ext>
            </a:extLst>
          </p:cNvPr>
          <p:cNvSpPr/>
          <p:nvPr/>
        </p:nvSpPr>
        <p:spPr bwMode="white">
          <a:xfrm>
            <a:off x="3606801" y="3817991"/>
            <a:ext cx="238035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19EC23-1236-3879-E512-500A1FD25D4E}"/>
              </a:ext>
            </a:extLst>
          </p:cNvPr>
          <p:cNvSpPr/>
          <p:nvPr/>
        </p:nvSpPr>
        <p:spPr bwMode="white">
          <a:xfrm>
            <a:off x="7529622" y="3817991"/>
            <a:ext cx="238035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EFAA15A-ABD3-3AF6-2820-9B1192151E88}"/>
              </a:ext>
            </a:extLst>
          </p:cNvPr>
          <p:cNvSpPr/>
          <p:nvPr/>
        </p:nvSpPr>
        <p:spPr bwMode="white">
          <a:xfrm>
            <a:off x="8767405" y="3817991"/>
            <a:ext cx="228513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EFD23B3-040B-19AC-E965-979A695F6845}"/>
              </a:ext>
            </a:extLst>
          </p:cNvPr>
          <p:cNvSpPr/>
          <p:nvPr/>
        </p:nvSpPr>
        <p:spPr bwMode="white">
          <a:xfrm>
            <a:off x="4244735" y="4409269"/>
            <a:ext cx="238035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5FD1B9D-CD80-8EA1-136C-FD55B7F1703D}"/>
              </a:ext>
            </a:extLst>
          </p:cNvPr>
          <p:cNvSpPr/>
          <p:nvPr/>
        </p:nvSpPr>
        <p:spPr bwMode="white">
          <a:xfrm>
            <a:off x="9452947" y="4495099"/>
            <a:ext cx="238035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E11FBEE7-8878-33F8-8656-44FD070CCE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2899"/>
          <a:stretch>
            <a:fillRect/>
          </a:stretch>
        </p:blipFill>
        <p:spPr>
          <a:xfrm>
            <a:off x="1271464" y="1715731"/>
            <a:ext cx="4680520" cy="133646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0F6274D-C800-BD39-FDE9-95A2274A27F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899"/>
          <a:stretch>
            <a:fillRect/>
          </a:stretch>
        </p:blipFill>
        <p:spPr>
          <a:xfrm>
            <a:off x="6528048" y="1715731"/>
            <a:ext cx="4680520" cy="133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30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F6B63-C0E7-056A-0AFB-04E0C7B87C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15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2916D4-C148-90D5-1DE8-FDFA00D5A5D2}"/>
              </a:ext>
            </a:extLst>
          </p:cNvPr>
          <p:cNvSpPr/>
          <p:nvPr/>
        </p:nvSpPr>
        <p:spPr bwMode="white">
          <a:xfrm>
            <a:off x="2416624" y="2538601"/>
            <a:ext cx="885491" cy="1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EEA561-3AA9-4A71-4FB8-49AF646D858C}"/>
              </a:ext>
            </a:extLst>
          </p:cNvPr>
          <p:cNvSpPr/>
          <p:nvPr/>
        </p:nvSpPr>
        <p:spPr bwMode="white">
          <a:xfrm>
            <a:off x="7339193" y="2910119"/>
            <a:ext cx="228513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98564A-675D-1588-04D9-C65B3A292D3D}"/>
              </a:ext>
            </a:extLst>
          </p:cNvPr>
          <p:cNvSpPr/>
          <p:nvPr/>
        </p:nvSpPr>
        <p:spPr bwMode="white">
          <a:xfrm>
            <a:off x="2426146" y="3119694"/>
            <a:ext cx="1961410" cy="30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BAB965-3AC7-5147-2B14-291DC9713A82}"/>
              </a:ext>
            </a:extLst>
          </p:cNvPr>
          <p:cNvSpPr/>
          <p:nvPr/>
        </p:nvSpPr>
        <p:spPr bwMode="white">
          <a:xfrm>
            <a:off x="9462468" y="3424529"/>
            <a:ext cx="228513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0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ABCF9-DAA7-2966-CE48-C6F0084645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35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F6A714-0235-2535-7F80-727BBF309733}"/>
              </a:ext>
            </a:extLst>
          </p:cNvPr>
          <p:cNvSpPr/>
          <p:nvPr/>
        </p:nvSpPr>
        <p:spPr bwMode="white">
          <a:xfrm>
            <a:off x="1978639" y="1557559"/>
            <a:ext cx="885491" cy="19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1AD98B-1003-D0DB-C03C-4E9DF11CA6F7}"/>
              </a:ext>
            </a:extLst>
          </p:cNvPr>
          <p:cNvSpPr/>
          <p:nvPr/>
        </p:nvSpPr>
        <p:spPr bwMode="white">
          <a:xfrm>
            <a:off x="6815516" y="1929239"/>
            <a:ext cx="247556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7FE210-A390-E7A8-DFCC-ABB511D0EE05}"/>
              </a:ext>
            </a:extLst>
          </p:cNvPr>
          <p:cNvSpPr/>
          <p:nvPr/>
        </p:nvSpPr>
        <p:spPr bwMode="white">
          <a:xfrm>
            <a:off x="8034256" y="1929239"/>
            <a:ext cx="247556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62973C-4385-5D0C-BB46-316528747C37}"/>
              </a:ext>
            </a:extLst>
          </p:cNvPr>
          <p:cNvSpPr/>
          <p:nvPr/>
        </p:nvSpPr>
        <p:spPr bwMode="white">
          <a:xfrm>
            <a:off x="1978639" y="2138905"/>
            <a:ext cx="3894256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4FA61B-9A38-049E-5ED8-45D3643C832E}"/>
              </a:ext>
            </a:extLst>
          </p:cNvPr>
          <p:cNvSpPr/>
          <p:nvPr/>
        </p:nvSpPr>
        <p:spPr bwMode="white">
          <a:xfrm>
            <a:off x="9157783" y="2443873"/>
            <a:ext cx="247556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A2960F-E356-7C71-952A-17E556BB2C11}"/>
              </a:ext>
            </a:extLst>
          </p:cNvPr>
          <p:cNvSpPr/>
          <p:nvPr/>
        </p:nvSpPr>
        <p:spPr bwMode="white">
          <a:xfrm>
            <a:off x="1978639" y="3158643"/>
            <a:ext cx="1732896" cy="19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8404AA-CBDC-4AE5-0DAA-C975FDA102B8}"/>
              </a:ext>
            </a:extLst>
          </p:cNvPr>
          <p:cNvSpPr/>
          <p:nvPr/>
        </p:nvSpPr>
        <p:spPr bwMode="white">
          <a:xfrm>
            <a:off x="6815516" y="3530324"/>
            <a:ext cx="228513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7C9E6A-51E9-A2CC-16E0-735EFE73E8ED}"/>
              </a:ext>
            </a:extLst>
          </p:cNvPr>
          <p:cNvSpPr/>
          <p:nvPr/>
        </p:nvSpPr>
        <p:spPr bwMode="white">
          <a:xfrm>
            <a:off x="8034256" y="3530324"/>
            <a:ext cx="228513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1525AD-3619-9675-013D-BC8DAAAD1C7F}"/>
              </a:ext>
            </a:extLst>
          </p:cNvPr>
          <p:cNvSpPr/>
          <p:nvPr/>
        </p:nvSpPr>
        <p:spPr bwMode="white">
          <a:xfrm>
            <a:off x="1978639" y="3749520"/>
            <a:ext cx="3665743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0D0BDF-77AD-F6A0-8CBB-3684D0C66770}"/>
              </a:ext>
            </a:extLst>
          </p:cNvPr>
          <p:cNvSpPr/>
          <p:nvPr/>
        </p:nvSpPr>
        <p:spPr bwMode="white">
          <a:xfrm>
            <a:off x="9167304" y="4044958"/>
            <a:ext cx="218992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7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6ADE0C77-1491-CFEC-CA74-43D3EE8119DC}"/>
              </a:ext>
            </a:extLst>
          </p:cNvPr>
          <p:cNvGrpSpPr/>
          <p:nvPr/>
        </p:nvGrpSpPr>
        <p:grpSpPr>
          <a:xfrm>
            <a:off x="360000" y="1224000"/>
            <a:ext cx="11340000" cy="3573152"/>
            <a:chOff x="360000" y="1224000"/>
            <a:chExt cx="11340000" cy="3573152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B3AC981A-1A16-3749-6ADC-841AB3B42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1224000"/>
              <a:ext cx="11340000" cy="3354693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264D864-044C-6E43-9D52-43DDD1A399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42935" y="3501008"/>
              <a:ext cx="1357065" cy="1296144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559285-F25D-868E-CA61-50F40A6DFC54}"/>
              </a:ext>
            </a:extLst>
          </p:cNvPr>
          <p:cNvSpPr/>
          <p:nvPr/>
        </p:nvSpPr>
        <p:spPr bwMode="white">
          <a:xfrm>
            <a:off x="5949068" y="1891126"/>
            <a:ext cx="399899" cy="33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BA739F-B171-CEC9-F272-22C0EAF8C6B2}"/>
              </a:ext>
            </a:extLst>
          </p:cNvPr>
          <p:cNvSpPr/>
          <p:nvPr/>
        </p:nvSpPr>
        <p:spPr bwMode="white">
          <a:xfrm>
            <a:off x="6310881" y="3635186"/>
            <a:ext cx="390377" cy="34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44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79EA8-4D7D-5A48-0025-CEE2652705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0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B65D28-C67D-8408-C49C-1A2682F413E0}"/>
              </a:ext>
            </a:extLst>
          </p:cNvPr>
          <p:cNvSpPr/>
          <p:nvPr/>
        </p:nvSpPr>
        <p:spPr bwMode="white">
          <a:xfrm>
            <a:off x="1340705" y="2922257"/>
            <a:ext cx="609370" cy="26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E688AA-9A1F-7177-8198-DEC310B17E2B}"/>
              </a:ext>
            </a:extLst>
          </p:cNvPr>
          <p:cNvSpPr/>
          <p:nvPr/>
        </p:nvSpPr>
        <p:spPr bwMode="white">
          <a:xfrm>
            <a:off x="5254005" y="3198939"/>
            <a:ext cx="342770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4DF6DE-EAE1-54E8-B939-A30AC4DFB989}"/>
              </a:ext>
            </a:extLst>
          </p:cNvPr>
          <p:cNvSpPr/>
          <p:nvPr/>
        </p:nvSpPr>
        <p:spPr bwMode="white">
          <a:xfrm>
            <a:off x="6939294" y="3170317"/>
            <a:ext cx="3018287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DCF940-D1D4-5DDD-8271-98DF9CD4D7F9}"/>
              </a:ext>
            </a:extLst>
          </p:cNvPr>
          <p:cNvSpPr/>
          <p:nvPr/>
        </p:nvSpPr>
        <p:spPr bwMode="white">
          <a:xfrm>
            <a:off x="1340705" y="3475621"/>
            <a:ext cx="609370" cy="27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87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