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94CAE-B8AB-7371-7DD5-565B89FB3F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3083984" y="3169636"/>
            <a:ext cx="6024032" cy="5187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84414-B1CC-F5CA-6A63-418459C8D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5920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33562-BAF6-DE08-D5EC-7787B26D1B85}"/>
              </a:ext>
            </a:extLst>
          </p:cNvPr>
          <p:cNvSpPr/>
          <p:nvPr/>
        </p:nvSpPr>
        <p:spPr bwMode="white">
          <a:xfrm>
            <a:off x="6798837" y="4888987"/>
            <a:ext cx="729256" cy="32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055D1E-9515-21A1-FFA0-DAC886F5D964}"/>
              </a:ext>
            </a:extLst>
          </p:cNvPr>
          <p:cNvSpPr/>
          <p:nvPr/>
        </p:nvSpPr>
        <p:spPr bwMode="white">
          <a:xfrm>
            <a:off x="9626931" y="4880082"/>
            <a:ext cx="729257" cy="32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73F02C-4EF1-64F2-5CC5-B2D0C8D70663}"/>
              </a:ext>
            </a:extLst>
          </p:cNvPr>
          <p:cNvSpPr/>
          <p:nvPr/>
        </p:nvSpPr>
        <p:spPr bwMode="white">
          <a:xfrm>
            <a:off x="2814606" y="5494486"/>
            <a:ext cx="720363" cy="32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F9588-29D3-E752-E7CE-2315E96A7CD9}"/>
              </a:ext>
            </a:extLst>
          </p:cNvPr>
          <p:cNvSpPr/>
          <p:nvPr/>
        </p:nvSpPr>
        <p:spPr bwMode="white">
          <a:xfrm>
            <a:off x="2814606" y="6091081"/>
            <a:ext cx="364628" cy="32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8D8264-43E1-08C9-0E2E-7867E82FA572}"/>
              </a:ext>
            </a:extLst>
          </p:cNvPr>
          <p:cNvSpPr/>
          <p:nvPr/>
        </p:nvSpPr>
        <p:spPr bwMode="white">
          <a:xfrm>
            <a:off x="5189137" y="6091081"/>
            <a:ext cx="364628" cy="32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6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3537D-BBCF-FBEB-F795-D98FC84263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91677-60FF-CEE2-6182-9F9AE2AB1EED}"/>
              </a:ext>
            </a:extLst>
          </p:cNvPr>
          <p:cNvSpPr/>
          <p:nvPr/>
        </p:nvSpPr>
        <p:spPr bwMode="white">
          <a:xfrm>
            <a:off x="5968110" y="2721354"/>
            <a:ext cx="247556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83938-D750-F008-B121-414EE387799D}"/>
              </a:ext>
            </a:extLst>
          </p:cNvPr>
          <p:cNvSpPr/>
          <p:nvPr/>
        </p:nvSpPr>
        <p:spPr bwMode="white">
          <a:xfrm>
            <a:off x="7701007" y="2721354"/>
            <a:ext cx="238035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E7BD2-603A-C19D-5245-B99A6A6DE273}"/>
              </a:ext>
            </a:extLst>
          </p:cNvPr>
          <p:cNvSpPr/>
          <p:nvPr/>
        </p:nvSpPr>
        <p:spPr bwMode="white">
          <a:xfrm>
            <a:off x="4311385" y="4037499"/>
            <a:ext cx="2266095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7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57E54-4875-E934-27B3-71000AB789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3"/>
          <a:stretch>
            <a:fillRect/>
          </a:stretch>
        </p:blipFill>
        <p:spPr>
          <a:xfrm>
            <a:off x="360000" y="1224001"/>
            <a:ext cx="11340000" cy="18449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63524F-550F-87FB-42B9-4D78B9FD34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3140968"/>
            <a:ext cx="7470484" cy="345346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4B18775-EB58-4F70-5D6E-45D7266BF693}"/>
              </a:ext>
            </a:extLst>
          </p:cNvPr>
          <p:cNvCxnSpPr>
            <a:cxnSpLocks/>
          </p:cNvCxnSpPr>
          <p:nvPr/>
        </p:nvCxnSpPr>
        <p:spPr>
          <a:xfrm>
            <a:off x="3143672" y="4149080"/>
            <a:ext cx="6048672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4EDF3F4-2842-B778-B8FD-C5B160D1FE96}"/>
              </a:ext>
            </a:extLst>
          </p:cNvPr>
          <p:cNvCxnSpPr>
            <a:cxnSpLocks/>
          </p:cNvCxnSpPr>
          <p:nvPr/>
        </p:nvCxnSpPr>
        <p:spPr>
          <a:xfrm>
            <a:off x="5231904" y="4291638"/>
            <a:ext cx="1872208" cy="100957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25CDE01-0BD2-5511-5036-E4D5857BAD3F}"/>
              </a:ext>
            </a:extLst>
          </p:cNvPr>
          <p:cNvCxnSpPr>
            <a:cxnSpLocks/>
          </p:cNvCxnSpPr>
          <p:nvPr/>
        </p:nvCxnSpPr>
        <p:spPr>
          <a:xfrm flipH="1">
            <a:off x="5015880" y="4220359"/>
            <a:ext cx="2088232" cy="108084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CC33FB6-898E-2F8F-35B3-ECE1E086F941}"/>
              </a:ext>
            </a:extLst>
          </p:cNvPr>
          <p:cNvCxnSpPr>
            <a:cxnSpLocks/>
          </p:cNvCxnSpPr>
          <p:nvPr/>
        </p:nvCxnSpPr>
        <p:spPr>
          <a:xfrm flipH="1">
            <a:off x="3143672" y="4221351"/>
            <a:ext cx="6048672" cy="107985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06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AFD72-6885-EB04-704E-3202AA9991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07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979D3A-2D20-523D-BF53-324C1EFC7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01" y="2653846"/>
            <a:ext cx="11340000" cy="23169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C036B-8175-FCD2-8E94-1F716912B06F}"/>
              </a:ext>
            </a:extLst>
          </p:cNvPr>
          <p:cNvSpPr/>
          <p:nvPr/>
        </p:nvSpPr>
        <p:spPr bwMode="white">
          <a:xfrm>
            <a:off x="682715" y="3368966"/>
            <a:ext cx="2285138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A1A194-B831-A955-98D9-75DE41665BED}"/>
              </a:ext>
            </a:extLst>
          </p:cNvPr>
          <p:cNvSpPr/>
          <p:nvPr/>
        </p:nvSpPr>
        <p:spPr bwMode="white">
          <a:xfrm>
            <a:off x="682715" y="4007807"/>
            <a:ext cx="2685037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6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D07D9-3F92-D29F-9FAF-9D67FB004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90000"/>
            <a:ext cx="1070991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CA4F84-C661-61C6-4787-F43CF4F98FA2}"/>
              </a:ext>
            </a:extLst>
          </p:cNvPr>
          <p:cNvSpPr/>
          <p:nvPr/>
        </p:nvSpPr>
        <p:spPr bwMode="white">
          <a:xfrm>
            <a:off x="3501503" y="6381000"/>
            <a:ext cx="350702" cy="3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C1CCE-7CCE-C8C3-ABEC-BC8A54BC3493}"/>
              </a:ext>
            </a:extLst>
          </p:cNvPr>
          <p:cNvSpPr/>
          <p:nvPr/>
        </p:nvSpPr>
        <p:spPr bwMode="white">
          <a:xfrm>
            <a:off x="6531933" y="6381000"/>
            <a:ext cx="350702" cy="3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251175-4247-A3A5-6D25-D16D872CA8A6}"/>
              </a:ext>
            </a:extLst>
          </p:cNvPr>
          <p:cNvSpPr/>
          <p:nvPr/>
        </p:nvSpPr>
        <p:spPr bwMode="white">
          <a:xfrm>
            <a:off x="9562363" y="6381000"/>
            <a:ext cx="350702" cy="3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2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9A88A-933C-8415-CD51-E41787F1DE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DB291-B839-DF3D-27AA-4B4E4148E9FA}"/>
              </a:ext>
            </a:extLst>
          </p:cNvPr>
          <p:cNvSpPr/>
          <p:nvPr/>
        </p:nvSpPr>
        <p:spPr bwMode="white">
          <a:xfrm>
            <a:off x="2578488" y="2017359"/>
            <a:ext cx="790277" cy="34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F16D20-3544-8B62-AB31-9AD543528335}"/>
              </a:ext>
            </a:extLst>
          </p:cNvPr>
          <p:cNvSpPr/>
          <p:nvPr/>
        </p:nvSpPr>
        <p:spPr bwMode="white">
          <a:xfrm>
            <a:off x="5910982" y="1905365"/>
            <a:ext cx="5369594" cy="45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B04B0-4BA6-9B05-0E9D-46AEE7061C0C}"/>
              </a:ext>
            </a:extLst>
          </p:cNvPr>
          <p:cNvSpPr/>
          <p:nvPr/>
        </p:nvSpPr>
        <p:spPr bwMode="white">
          <a:xfrm>
            <a:off x="883677" y="2564904"/>
            <a:ext cx="9964851" cy="45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9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F37E5-497D-2A8E-9290-90E171DA02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1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C9EC9-7FF2-B4DD-C2B1-42DF81C6AECF}"/>
              </a:ext>
            </a:extLst>
          </p:cNvPr>
          <p:cNvSpPr/>
          <p:nvPr/>
        </p:nvSpPr>
        <p:spPr bwMode="white">
          <a:xfrm>
            <a:off x="4701763" y="2693681"/>
            <a:ext cx="380856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A34716-BA3A-CCC3-29AF-C8EE21F6BB07}"/>
              </a:ext>
            </a:extLst>
          </p:cNvPr>
          <p:cNvSpPr/>
          <p:nvPr/>
        </p:nvSpPr>
        <p:spPr bwMode="white">
          <a:xfrm>
            <a:off x="4968362" y="3323545"/>
            <a:ext cx="809319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FA6A03-E4DA-206F-EB97-A7B3C8CD3D61}"/>
              </a:ext>
            </a:extLst>
          </p:cNvPr>
          <p:cNvSpPr/>
          <p:nvPr/>
        </p:nvSpPr>
        <p:spPr bwMode="white">
          <a:xfrm>
            <a:off x="1302619" y="3982039"/>
            <a:ext cx="380856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7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BCE7B-EFF8-CE31-471D-3BFB6EAA53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4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6DA48A-9824-8887-1C2D-AFE4A251BC04}"/>
              </a:ext>
            </a:extLst>
          </p:cNvPr>
          <p:cNvSpPr/>
          <p:nvPr/>
        </p:nvSpPr>
        <p:spPr bwMode="white">
          <a:xfrm>
            <a:off x="3740100" y="2690917"/>
            <a:ext cx="799798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17047-6B6A-3865-50EA-A2CCB7149AD6}"/>
              </a:ext>
            </a:extLst>
          </p:cNvPr>
          <p:cNvSpPr/>
          <p:nvPr/>
        </p:nvSpPr>
        <p:spPr bwMode="white">
          <a:xfrm>
            <a:off x="2054811" y="3338647"/>
            <a:ext cx="3789521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6D3291-3A07-8A19-53EC-039104EF58F3}"/>
              </a:ext>
            </a:extLst>
          </p:cNvPr>
          <p:cNvSpPr/>
          <p:nvPr/>
        </p:nvSpPr>
        <p:spPr bwMode="white">
          <a:xfrm>
            <a:off x="1654911" y="4034003"/>
            <a:ext cx="2361309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259975-37EB-B3C8-315E-92ED124800BF}"/>
              </a:ext>
            </a:extLst>
          </p:cNvPr>
          <p:cNvSpPr/>
          <p:nvPr/>
        </p:nvSpPr>
        <p:spPr bwMode="white">
          <a:xfrm>
            <a:off x="1664433" y="4634106"/>
            <a:ext cx="3884735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16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