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4" r:id="rId3"/>
    <p:sldId id="343" r:id="rId4"/>
    <p:sldId id="342" r:id="rId5"/>
    <p:sldId id="341" r:id="rId6"/>
    <p:sldId id="340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94" autoAdjust="0"/>
    <p:restoredTop sz="94660"/>
  </p:normalViewPr>
  <p:slideViewPr>
    <p:cSldViewPr showGuides="1">
      <p:cViewPr varScale="1">
        <p:scale>
          <a:sx n="88" d="100"/>
          <a:sy n="88" d="100"/>
        </p:scale>
        <p:origin x="9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D157C-07A1-79B1-EE5C-D6367907D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98430"/>
            <a:ext cx="11340000" cy="661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71E94-A1E2-02D3-AF32-923676C8D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B0368-2D17-2E9A-59C1-3C308257493C}"/>
              </a:ext>
            </a:extLst>
          </p:cNvPr>
          <p:cNvSpPr/>
          <p:nvPr/>
        </p:nvSpPr>
        <p:spPr bwMode="white">
          <a:xfrm>
            <a:off x="2226196" y="1976697"/>
            <a:ext cx="428463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ECC37-CADB-7D33-8E1B-410EC898C697}"/>
              </a:ext>
            </a:extLst>
          </p:cNvPr>
          <p:cNvSpPr/>
          <p:nvPr/>
        </p:nvSpPr>
        <p:spPr bwMode="white">
          <a:xfrm>
            <a:off x="4673198" y="1976697"/>
            <a:ext cx="447506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FDA712-F0E2-5A50-4ECF-CEF3665680B0}"/>
              </a:ext>
            </a:extLst>
          </p:cNvPr>
          <p:cNvSpPr/>
          <p:nvPr/>
        </p:nvSpPr>
        <p:spPr bwMode="white">
          <a:xfrm>
            <a:off x="7301108" y="1976697"/>
            <a:ext cx="447506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80127-DDF3-E31B-89DA-0048766EDFA5}"/>
              </a:ext>
            </a:extLst>
          </p:cNvPr>
          <p:cNvSpPr/>
          <p:nvPr/>
        </p:nvSpPr>
        <p:spPr bwMode="white">
          <a:xfrm>
            <a:off x="9757632" y="1976697"/>
            <a:ext cx="428463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00B6F9A-447E-0E71-5B55-842D4AC77F3C}"/>
              </a:ext>
            </a:extLst>
          </p:cNvPr>
          <p:cNvSpPr/>
          <p:nvPr/>
        </p:nvSpPr>
        <p:spPr bwMode="white">
          <a:xfrm>
            <a:off x="269476" y="2420889"/>
            <a:ext cx="2082108" cy="168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61AEA06-4B13-F3D3-F9F2-756C6525827E}"/>
              </a:ext>
            </a:extLst>
          </p:cNvPr>
          <p:cNvSpPr/>
          <p:nvPr/>
        </p:nvSpPr>
        <p:spPr bwMode="white">
          <a:xfrm>
            <a:off x="2855640" y="2463070"/>
            <a:ext cx="1976972" cy="162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64C9D5D-929F-135D-FE53-514AC5F9AAA0}"/>
              </a:ext>
            </a:extLst>
          </p:cNvPr>
          <p:cNvSpPr/>
          <p:nvPr/>
        </p:nvSpPr>
        <p:spPr bwMode="white">
          <a:xfrm>
            <a:off x="5591944" y="2420889"/>
            <a:ext cx="2082108" cy="168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7BEBCD0-59E4-6631-E142-E61E101C8942}"/>
              </a:ext>
            </a:extLst>
          </p:cNvPr>
          <p:cNvSpPr/>
          <p:nvPr/>
        </p:nvSpPr>
        <p:spPr bwMode="white">
          <a:xfrm>
            <a:off x="7968208" y="2420889"/>
            <a:ext cx="1927062" cy="168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12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41DFC-C2FB-C201-AC3D-8BD2376B7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7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7263FD-F812-6626-4E08-62856513ACB2}"/>
              </a:ext>
            </a:extLst>
          </p:cNvPr>
          <p:cNvSpPr/>
          <p:nvPr/>
        </p:nvSpPr>
        <p:spPr bwMode="white">
          <a:xfrm>
            <a:off x="1864382" y="3207796"/>
            <a:ext cx="799798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C82A53-1834-97B8-06E7-DC289ED1A2EC}"/>
              </a:ext>
            </a:extLst>
          </p:cNvPr>
          <p:cNvSpPr/>
          <p:nvPr/>
        </p:nvSpPr>
        <p:spPr bwMode="white">
          <a:xfrm>
            <a:off x="4311385" y="3207796"/>
            <a:ext cx="799798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96C413-40CD-B5A7-94F9-481B192561C1}"/>
              </a:ext>
            </a:extLst>
          </p:cNvPr>
          <p:cNvSpPr/>
          <p:nvPr/>
        </p:nvSpPr>
        <p:spPr bwMode="white">
          <a:xfrm>
            <a:off x="7032104" y="3068960"/>
            <a:ext cx="25202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8E469D-9FDA-9345-BDAE-24AFA3D713F4}"/>
              </a:ext>
            </a:extLst>
          </p:cNvPr>
          <p:cNvSpPr/>
          <p:nvPr/>
        </p:nvSpPr>
        <p:spPr bwMode="white">
          <a:xfrm>
            <a:off x="3149773" y="4390445"/>
            <a:ext cx="809319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39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B6053-7AE6-8742-EB02-FAB90EAD9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6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4BCBC9-D7DA-1C66-C34F-DBE5F0AF13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8407"/>
          <a:stretch>
            <a:fillRect/>
          </a:stretch>
        </p:blipFill>
        <p:spPr>
          <a:xfrm>
            <a:off x="1559496" y="2328038"/>
            <a:ext cx="3384376" cy="15245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D514D25-8685-0C35-464C-0D4E317F5E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407"/>
          <a:stretch>
            <a:fillRect/>
          </a:stretch>
        </p:blipFill>
        <p:spPr>
          <a:xfrm>
            <a:off x="6312024" y="2328038"/>
            <a:ext cx="3384376" cy="15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0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F6E5B-43DB-6A09-EF10-31836974C4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3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8E1ADE-CFF2-E69A-DFC3-2788B61B2852}"/>
              </a:ext>
            </a:extLst>
          </p:cNvPr>
          <p:cNvSpPr/>
          <p:nvPr/>
        </p:nvSpPr>
        <p:spPr bwMode="white">
          <a:xfrm>
            <a:off x="1683476" y="3987314"/>
            <a:ext cx="238035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E5FB5A-B0F6-383E-AEF7-23C9BE6BC960}"/>
              </a:ext>
            </a:extLst>
          </p:cNvPr>
          <p:cNvSpPr/>
          <p:nvPr/>
        </p:nvSpPr>
        <p:spPr bwMode="white">
          <a:xfrm>
            <a:off x="2188110" y="3987314"/>
            <a:ext cx="304685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128E2C-CF38-55C7-8AA2-C370BBA13197}"/>
              </a:ext>
            </a:extLst>
          </p:cNvPr>
          <p:cNvSpPr/>
          <p:nvPr/>
        </p:nvSpPr>
        <p:spPr bwMode="white">
          <a:xfrm>
            <a:off x="2768916" y="3987314"/>
            <a:ext cx="238035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4B67AA-6464-EAF6-EE55-96B0B04E1092}"/>
              </a:ext>
            </a:extLst>
          </p:cNvPr>
          <p:cNvSpPr/>
          <p:nvPr/>
        </p:nvSpPr>
        <p:spPr bwMode="white">
          <a:xfrm>
            <a:off x="3587758" y="3987314"/>
            <a:ext cx="428463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CFFA39-5B14-0FED-BC86-BA1605E76797}"/>
              </a:ext>
            </a:extLst>
          </p:cNvPr>
          <p:cNvSpPr/>
          <p:nvPr/>
        </p:nvSpPr>
        <p:spPr bwMode="white">
          <a:xfrm>
            <a:off x="4435163" y="3949200"/>
            <a:ext cx="390377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F4B687-BFF8-DD00-6EC4-C65B718031FA}"/>
              </a:ext>
            </a:extLst>
          </p:cNvPr>
          <p:cNvSpPr/>
          <p:nvPr/>
        </p:nvSpPr>
        <p:spPr bwMode="white">
          <a:xfrm>
            <a:off x="7063073" y="3987314"/>
            <a:ext cx="428463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815F91-C60A-AD75-0654-335EBB621A2A}"/>
              </a:ext>
            </a:extLst>
          </p:cNvPr>
          <p:cNvSpPr/>
          <p:nvPr/>
        </p:nvSpPr>
        <p:spPr bwMode="white">
          <a:xfrm>
            <a:off x="8148513" y="3987314"/>
            <a:ext cx="428463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61B6C-E5EF-3AEB-5D19-603BBE6EC41E}"/>
              </a:ext>
            </a:extLst>
          </p:cNvPr>
          <p:cNvSpPr/>
          <p:nvPr/>
        </p:nvSpPr>
        <p:spPr bwMode="white">
          <a:xfrm>
            <a:off x="9072090" y="3987314"/>
            <a:ext cx="418942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89BC65-0C9B-C173-11DE-D7A96860E45F}"/>
              </a:ext>
            </a:extLst>
          </p:cNvPr>
          <p:cNvSpPr/>
          <p:nvPr/>
        </p:nvSpPr>
        <p:spPr bwMode="white">
          <a:xfrm>
            <a:off x="9919496" y="3949200"/>
            <a:ext cx="399899" cy="33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5537C2-72FA-A790-28FF-3996D4EBC3DF}"/>
              </a:ext>
            </a:extLst>
          </p:cNvPr>
          <p:cNvSpPr/>
          <p:nvPr/>
        </p:nvSpPr>
        <p:spPr bwMode="white">
          <a:xfrm>
            <a:off x="7646023" y="3949199"/>
            <a:ext cx="390377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9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6787B-FDE7-7A4B-9C1D-66BDF5CAB4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4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7402C-66E7-406D-BA4F-44BB0DDFC13B}"/>
              </a:ext>
            </a:extLst>
          </p:cNvPr>
          <p:cNvSpPr/>
          <p:nvPr/>
        </p:nvSpPr>
        <p:spPr bwMode="white">
          <a:xfrm>
            <a:off x="1502569" y="3721760"/>
            <a:ext cx="2351788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6A530E-0684-699F-019E-7CB265B8A5D2}"/>
              </a:ext>
            </a:extLst>
          </p:cNvPr>
          <p:cNvSpPr/>
          <p:nvPr/>
        </p:nvSpPr>
        <p:spPr bwMode="white">
          <a:xfrm>
            <a:off x="1512090" y="4246099"/>
            <a:ext cx="3541964" cy="3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101AE-446C-9A7B-03B4-CC95FE54E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3E592-E7D0-1446-A582-94ADD6061E7A}"/>
              </a:ext>
            </a:extLst>
          </p:cNvPr>
          <p:cNvSpPr/>
          <p:nvPr/>
        </p:nvSpPr>
        <p:spPr bwMode="white">
          <a:xfrm>
            <a:off x="712292" y="3628192"/>
            <a:ext cx="2028060" cy="31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0BBBCB-893A-EF48-F832-46C070404A46}"/>
              </a:ext>
            </a:extLst>
          </p:cNvPr>
          <p:cNvSpPr/>
          <p:nvPr/>
        </p:nvSpPr>
        <p:spPr bwMode="white">
          <a:xfrm>
            <a:off x="731335" y="4143377"/>
            <a:ext cx="6550731" cy="31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9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0D7EA-9AE7-AA61-2CA5-BE6D98E3C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7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F5CD2-C0B2-A1ED-20A8-0CB8179382A2}"/>
              </a:ext>
            </a:extLst>
          </p:cNvPr>
          <p:cNvSpPr/>
          <p:nvPr/>
        </p:nvSpPr>
        <p:spPr bwMode="white">
          <a:xfrm>
            <a:off x="721813" y="3093140"/>
            <a:ext cx="2018539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072E64-C834-A69B-38AC-FFCBDD537984}"/>
              </a:ext>
            </a:extLst>
          </p:cNvPr>
          <p:cNvSpPr/>
          <p:nvPr/>
        </p:nvSpPr>
        <p:spPr bwMode="white">
          <a:xfrm>
            <a:off x="3397329" y="3121749"/>
            <a:ext cx="1056876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9E96A3-C8A2-594F-BE0D-E20EC438B29C}"/>
              </a:ext>
            </a:extLst>
          </p:cNvPr>
          <p:cNvSpPr/>
          <p:nvPr/>
        </p:nvSpPr>
        <p:spPr bwMode="white">
          <a:xfrm>
            <a:off x="731335" y="3617643"/>
            <a:ext cx="4713098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8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19953-6D8D-7B9E-0206-882312A15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4972"/>
            <a:ext cx="11340000" cy="35011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6967D-9FBF-CCCE-B517-C0DC7543B8D2}"/>
              </a:ext>
            </a:extLst>
          </p:cNvPr>
          <p:cNvSpPr/>
          <p:nvPr/>
        </p:nvSpPr>
        <p:spPr bwMode="white">
          <a:xfrm>
            <a:off x="1283576" y="3828005"/>
            <a:ext cx="2018539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A7DCD5-C121-94E9-B019-2A6909F818CD}"/>
              </a:ext>
            </a:extLst>
          </p:cNvPr>
          <p:cNvSpPr/>
          <p:nvPr/>
        </p:nvSpPr>
        <p:spPr bwMode="white">
          <a:xfrm>
            <a:off x="1293098" y="4343163"/>
            <a:ext cx="3123022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5A4C60-F03C-3ABD-8676-FB8DD6BEC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17" y="4648442"/>
            <a:ext cx="11340000" cy="21127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5D570-CB62-0089-F28A-A479B2902FA6}"/>
              </a:ext>
            </a:extLst>
          </p:cNvPr>
          <p:cNvSpPr/>
          <p:nvPr/>
        </p:nvSpPr>
        <p:spPr bwMode="white">
          <a:xfrm>
            <a:off x="1307873" y="5365447"/>
            <a:ext cx="4208463" cy="30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72A2CE-32EB-AF76-FD52-C1B0D5A7A335}"/>
              </a:ext>
            </a:extLst>
          </p:cNvPr>
          <p:cNvSpPr/>
          <p:nvPr/>
        </p:nvSpPr>
        <p:spPr bwMode="white">
          <a:xfrm>
            <a:off x="1279308" y="5910371"/>
            <a:ext cx="1856675" cy="30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E95319-43AB-7A4C-245A-49C0F1F1222D}"/>
              </a:ext>
            </a:extLst>
          </p:cNvPr>
          <p:cNvSpPr/>
          <p:nvPr/>
        </p:nvSpPr>
        <p:spPr bwMode="white">
          <a:xfrm>
            <a:off x="1298351" y="6417055"/>
            <a:ext cx="4370327" cy="31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2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3B854-7426-90D3-456C-8CB16D4C10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3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31C13-59C7-9472-F9CC-C64EA37650EB}"/>
              </a:ext>
            </a:extLst>
          </p:cNvPr>
          <p:cNvSpPr/>
          <p:nvPr/>
        </p:nvSpPr>
        <p:spPr bwMode="white">
          <a:xfrm>
            <a:off x="3025994" y="3177583"/>
            <a:ext cx="771234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2861F6-33A0-20B6-1320-CB4728DE4AD4}"/>
              </a:ext>
            </a:extLst>
          </p:cNvPr>
          <p:cNvSpPr/>
          <p:nvPr/>
        </p:nvSpPr>
        <p:spPr bwMode="white">
          <a:xfrm>
            <a:off x="2883173" y="3758893"/>
            <a:ext cx="2751687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D82EBA-84E8-A20D-77FA-F633F397E296}"/>
              </a:ext>
            </a:extLst>
          </p:cNvPr>
          <p:cNvSpPr/>
          <p:nvPr/>
        </p:nvSpPr>
        <p:spPr bwMode="white">
          <a:xfrm>
            <a:off x="2483274" y="4321144"/>
            <a:ext cx="2094710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786E9-6796-2028-24EC-C49A6408DE52}"/>
              </a:ext>
            </a:extLst>
          </p:cNvPr>
          <p:cNvSpPr/>
          <p:nvPr/>
        </p:nvSpPr>
        <p:spPr bwMode="white">
          <a:xfrm>
            <a:off x="1664433" y="4921513"/>
            <a:ext cx="2009017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CDB2EB-0C80-5F7E-F51B-69DC57B08154}"/>
              </a:ext>
            </a:extLst>
          </p:cNvPr>
          <p:cNvSpPr/>
          <p:nvPr/>
        </p:nvSpPr>
        <p:spPr bwMode="white">
          <a:xfrm>
            <a:off x="1664433" y="5445645"/>
            <a:ext cx="3999519" cy="10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9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EAB94-38DD-53E6-AE93-A3D534E02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17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55D09-5EAC-C9FB-F6AD-EF657B5FCF8A}"/>
              </a:ext>
            </a:extLst>
          </p:cNvPr>
          <p:cNvSpPr/>
          <p:nvPr/>
        </p:nvSpPr>
        <p:spPr bwMode="white">
          <a:xfrm>
            <a:off x="2845088" y="2739539"/>
            <a:ext cx="761712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0AB98-0E14-38A0-6152-3E7925B3CAA7}"/>
              </a:ext>
            </a:extLst>
          </p:cNvPr>
          <p:cNvSpPr/>
          <p:nvPr/>
        </p:nvSpPr>
        <p:spPr bwMode="white">
          <a:xfrm>
            <a:off x="5625340" y="2758602"/>
            <a:ext cx="742670" cy="3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8B1FA4-453E-B3E3-FC22-210DE1466CFD}"/>
              </a:ext>
            </a:extLst>
          </p:cNvPr>
          <p:cNvSpPr/>
          <p:nvPr/>
        </p:nvSpPr>
        <p:spPr bwMode="white">
          <a:xfrm>
            <a:off x="9890931" y="2739539"/>
            <a:ext cx="1123526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C2F753-2D0E-3D24-57E0-E35D2AB1A369}"/>
              </a:ext>
            </a:extLst>
          </p:cNvPr>
          <p:cNvSpPr/>
          <p:nvPr/>
        </p:nvSpPr>
        <p:spPr bwMode="white">
          <a:xfrm>
            <a:off x="2111939" y="3378163"/>
            <a:ext cx="752191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599CC6-02B8-040E-1FCA-31F4E01DBE4D}"/>
              </a:ext>
            </a:extLst>
          </p:cNvPr>
          <p:cNvSpPr/>
          <p:nvPr/>
        </p:nvSpPr>
        <p:spPr bwMode="white">
          <a:xfrm>
            <a:off x="6358488" y="3359099"/>
            <a:ext cx="1133047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8F0FD7-68BD-DD60-847E-E0272E47ED21}"/>
              </a:ext>
            </a:extLst>
          </p:cNvPr>
          <p:cNvSpPr/>
          <p:nvPr/>
        </p:nvSpPr>
        <p:spPr bwMode="white">
          <a:xfrm>
            <a:off x="9871889" y="3359099"/>
            <a:ext cx="771234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E185C5-EE66-389F-202F-EC4866C93CAB}"/>
              </a:ext>
            </a:extLst>
          </p:cNvPr>
          <p:cNvSpPr/>
          <p:nvPr/>
        </p:nvSpPr>
        <p:spPr bwMode="white">
          <a:xfrm>
            <a:off x="2635617" y="4617283"/>
            <a:ext cx="1551989" cy="2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B598AF-1411-4F40-3EEB-ADAABAB9A6DA}"/>
              </a:ext>
            </a:extLst>
          </p:cNvPr>
          <p:cNvSpPr/>
          <p:nvPr/>
        </p:nvSpPr>
        <p:spPr bwMode="white">
          <a:xfrm>
            <a:off x="7900957" y="4617283"/>
            <a:ext cx="1551989" cy="2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D28DC-AD73-0A16-9969-800DBEFAE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C79EA-BA27-62BE-5A4E-75EEDF7DB34F}"/>
              </a:ext>
            </a:extLst>
          </p:cNvPr>
          <p:cNvSpPr/>
          <p:nvPr/>
        </p:nvSpPr>
        <p:spPr bwMode="white">
          <a:xfrm>
            <a:off x="2902216" y="1404926"/>
            <a:ext cx="247556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BD0C8-AD64-BEA6-7415-DB54C7AA4C6F}"/>
              </a:ext>
            </a:extLst>
          </p:cNvPr>
          <p:cNvSpPr/>
          <p:nvPr/>
        </p:nvSpPr>
        <p:spPr bwMode="white">
          <a:xfrm>
            <a:off x="4549420" y="1404926"/>
            <a:ext cx="238035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CB689-0EFD-D4E0-EF30-FA714CBABDE6}"/>
              </a:ext>
            </a:extLst>
          </p:cNvPr>
          <p:cNvSpPr/>
          <p:nvPr/>
        </p:nvSpPr>
        <p:spPr bwMode="white">
          <a:xfrm>
            <a:off x="8367506" y="1404926"/>
            <a:ext cx="257078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34230D-58D9-3917-E92D-CE23FA8CB9EF}"/>
              </a:ext>
            </a:extLst>
          </p:cNvPr>
          <p:cNvSpPr/>
          <p:nvPr/>
        </p:nvSpPr>
        <p:spPr bwMode="white">
          <a:xfrm>
            <a:off x="10005188" y="1404926"/>
            <a:ext cx="238035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3BA969-9FA0-A5DF-49A3-36A29E02D125}"/>
              </a:ext>
            </a:extLst>
          </p:cNvPr>
          <p:cNvSpPr/>
          <p:nvPr/>
        </p:nvSpPr>
        <p:spPr bwMode="white">
          <a:xfrm>
            <a:off x="2035768" y="2842816"/>
            <a:ext cx="399899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391337-F794-5A20-DCBD-B0B62104640F}"/>
              </a:ext>
            </a:extLst>
          </p:cNvPr>
          <p:cNvSpPr/>
          <p:nvPr/>
        </p:nvSpPr>
        <p:spPr bwMode="white">
          <a:xfrm>
            <a:off x="5558690" y="2833293"/>
            <a:ext cx="399899" cy="28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CDEF73-E7A2-7A09-A77B-B8C56AF27900}"/>
              </a:ext>
            </a:extLst>
          </p:cNvPr>
          <p:cNvSpPr/>
          <p:nvPr/>
        </p:nvSpPr>
        <p:spPr bwMode="white">
          <a:xfrm>
            <a:off x="9300605" y="2833293"/>
            <a:ext cx="323788" cy="23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8FCC3A-E5E5-31EA-9AE7-EE5D3ACACE90}"/>
              </a:ext>
            </a:extLst>
          </p:cNvPr>
          <p:cNvSpPr/>
          <p:nvPr/>
        </p:nvSpPr>
        <p:spPr bwMode="white">
          <a:xfrm>
            <a:off x="1654911" y="3642701"/>
            <a:ext cx="409420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C6ACE1-22CB-0F97-0F2B-73B2F855CD1B}"/>
              </a:ext>
            </a:extLst>
          </p:cNvPr>
          <p:cNvSpPr/>
          <p:nvPr/>
        </p:nvSpPr>
        <p:spPr bwMode="white">
          <a:xfrm>
            <a:off x="8891183" y="3642701"/>
            <a:ext cx="399899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28F095-8A77-0741-F434-D214D709C90D}"/>
              </a:ext>
            </a:extLst>
          </p:cNvPr>
          <p:cNvSpPr/>
          <p:nvPr/>
        </p:nvSpPr>
        <p:spPr bwMode="white">
          <a:xfrm>
            <a:off x="5762844" y="3642701"/>
            <a:ext cx="399899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49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A5D68-C468-1AC3-3103-863F6ADA5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2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5BE88-F95C-2D94-5BDD-CD04EB0E969A}"/>
              </a:ext>
            </a:extLst>
          </p:cNvPr>
          <p:cNvSpPr/>
          <p:nvPr/>
        </p:nvSpPr>
        <p:spPr bwMode="white">
          <a:xfrm>
            <a:off x="3454458" y="2015440"/>
            <a:ext cx="771234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4B2E9A-E63E-6699-BF82-0BE4FF8FFAE6}"/>
              </a:ext>
            </a:extLst>
          </p:cNvPr>
          <p:cNvSpPr/>
          <p:nvPr/>
        </p:nvSpPr>
        <p:spPr bwMode="white">
          <a:xfrm>
            <a:off x="9205390" y="2015440"/>
            <a:ext cx="390377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1A02F-D97C-3D8F-EC21-10FD1CE2F904}"/>
              </a:ext>
            </a:extLst>
          </p:cNvPr>
          <p:cNvSpPr/>
          <p:nvPr/>
        </p:nvSpPr>
        <p:spPr bwMode="white">
          <a:xfrm>
            <a:off x="2711788" y="2625708"/>
            <a:ext cx="390377" cy="34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FA2762-662E-B9FF-3229-B36D1C04680D}"/>
              </a:ext>
            </a:extLst>
          </p:cNvPr>
          <p:cNvSpPr/>
          <p:nvPr/>
        </p:nvSpPr>
        <p:spPr bwMode="white">
          <a:xfrm>
            <a:off x="4587506" y="2625708"/>
            <a:ext cx="771234" cy="34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8E6E3F-02FD-A07D-71BD-4B81083F8032}"/>
              </a:ext>
            </a:extLst>
          </p:cNvPr>
          <p:cNvSpPr/>
          <p:nvPr/>
        </p:nvSpPr>
        <p:spPr bwMode="white">
          <a:xfrm>
            <a:off x="1845340" y="3893921"/>
            <a:ext cx="238035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8634C0-28A2-ECAF-6C9A-DEAF9EA01924}"/>
              </a:ext>
            </a:extLst>
          </p:cNvPr>
          <p:cNvSpPr/>
          <p:nvPr/>
        </p:nvSpPr>
        <p:spPr bwMode="white">
          <a:xfrm>
            <a:off x="4796977" y="3893921"/>
            <a:ext cx="257078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696B8A-8CFE-6F5A-F091-C04669CBBC9A}"/>
              </a:ext>
            </a:extLst>
          </p:cNvPr>
          <p:cNvSpPr/>
          <p:nvPr/>
        </p:nvSpPr>
        <p:spPr bwMode="white">
          <a:xfrm>
            <a:off x="9833803" y="3893921"/>
            <a:ext cx="247556" cy="2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0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D584E-0659-3F4D-A16F-EEB03C457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91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1AEE69-10FF-43D7-9B9D-DD985BEC0A03}"/>
              </a:ext>
            </a:extLst>
          </p:cNvPr>
          <p:cNvSpPr/>
          <p:nvPr/>
        </p:nvSpPr>
        <p:spPr bwMode="white">
          <a:xfrm>
            <a:off x="8424634" y="2874027"/>
            <a:ext cx="428463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BE5D6-5B50-41EE-1107-C639EAA2E555}"/>
              </a:ext>
            </a:extLst>
          </p:cNvPr>
          <p:cNvSpPr/>
          <p:nvPr/>
        </p:nvSpPr>
        <p:spPr bwMode="white">
          <a:xfrm>
            <a:off x="9205390" y="3484442"/>
            <a:ext cx="418942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4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16E2E-DD23-E469-9538-0C12F6188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7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079CD-8513-7D15-1C3F-31CF36FDA8A0}"/>
              </a:ext>
            </a:extLst>
          </p:cNvPr>
          <p:cNvSpPr/>
          <p:nvPr/>
        </p:nvSpPr>
        <p:spPr bwMode="white">
          <a:xfrm>
            <a:off x="1283576" y="2626523"/>
            <a:ext cx="428463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D0F985-6CD4-94F9-1248-296D113272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70637"/>
            <a:ext cx="11340000" cy="26991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C12DC5-9107-3AE7-32F8-F8C6366B0E29}"/>
              </a:ext>
            </a:extLst>
          </p:cNvPr>
          <p:cNvSpPr/>
          <p:nvPr/>
        </p:nvSpPr>
        <p:spPr bwMode="white">
          <a:xfrm>
            <a:off x="8196120" y="3375844"/>
            <a:ext cx="247556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442933-1A56-453C-755D-F8DA1D219C46}"/>
              </a:ext>
            </a:extLst>
          </p:cNvPr>
          <p:cNvSpPr/>
          <p:nvPr/>
        </p:nvSpPr>
        <p:spPr bwMode="white">
          <a:xfrm>
            <a:off x="8196120" y="3957646"/>
            <a:ext cx="247556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21EB5-2A23-C724-43E7-627702B3288B}"/>
              </a:ext>
            </a:extLst>
          </p:cNvPr>
          <p:cNvSpPr/>
          <p:nvPr/>
        </p:nvSpPr>
        <p:spPr bwMode="white">
          <a:xfrm>
            <a:off x="3730579" y="4730202"/>
            <a:ext cx="809319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9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BCEDF-CDF1-17B5-A5D8-F890CBAF9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8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242168-B180-7DD3-3AD0-5BF2682F33D9}"/>
              </a:ext>
            </a:extLst>
          </p:cNvPr>
          <p:cNvSpPr/>
          <p:nvPr/>
        </p:nvSpPr>
        <p:spPr bwMode="white">
          <a:xfrm>
            <a:off x="9605289" y="2063026"/>
            <a:ext cx="418942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3A1DC2-743E-5B26-D0C2-468833BCF37E}"/>
              </a:ext>
            </a:extLst>
          </p:cNvPr>
          <p:cNvSpPr/>
          <p:nvPr/>
        </p:nvSpPr>
        <p:spPr bwMode="white">
          <a:xfrm>
            <a:off x="6025239" y="3254826"/>
            <a:ext cx="418942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5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FC880-8842-6CB1-5FAF-B7E9D6C21F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5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7AF4A-44FE-BC29-8286-E00E15FF7840}"/>
              </a:ext>
            </a:extLst>
          </p:cNvPr>
          <p:cNvSpPr/>
          <p:nvPr/>
        </p:nvSpPr>
        <p:spPr bwMode="white">
          <a:xfrm>
            <a:off x="2607052" y="1929141"/>
            <a:ext cx="418942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E1D7E-C119-1655-8D78-4BA69F11311E}"/>
              </a:ext>
            </a:extLst>
          </p:cNvPr>
          <p:cNvSpPr/>
          <p:nvPr/>
        </p:nvSpPr>
        <p:spPr bwMode="white">
          <a:xfrm>
            <a:off x="7310629" y="3110729"/>
            <a:ext cx="418942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E101F6-AB17-698D-4BAB-0AA814BFC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54524"/>
            <a:ext cx="11340000" cy="179370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3A1783-3DD2-525E-28B0-25A888C3C09A}"/>
              </a:ext>
            </a:extLst>
          </p:cNvPr>
          <p:cNvSpPr/>
          <p:nvPr/>
        </p:nvSpPr>
        <p:spPr bwMode="white">
          <a:xfrm>
            <a:off x="7501057" y="5551015"/>
            <a:ext cx="418942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0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03AAC-11DA-757F-B4AB-A98CEC399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2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C7611B-3DF6-4C48-C0A1-819C4DC61B6F}"/>
              </a:ext>
            </a:extLst>
          </p:cNvPr>
          <p:cNvSpPr/>
          <p:nvPr/>
        </p:nvSpPr>
        <p:spPr bwMode="white">
          <a:xfrm>
            <a:off x="2826045" y="2704049"/>
            <a:ext cx="437984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4E180C-C7FB-274F-09C0-D2B6C7A35BCF}"/>
              </a:ext>
            </a:extLst>
          </p:cNvPr>
          <p:cNvSpPr/>
          <p:nvPr/>
        </p:nvSpPr>
        <p:spPr bwMode="white">
          <a:xfrm>
            <a:off x="5273047" y="2704049"/>
            <a:ext cx="428463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06326C-2C4F-7FE9-9BAA-9F3DC53FDF25}"/>
              </a:ext>
            </a:extLst>
          </p:cNvPr>
          <p:cNvSpPr/>
          <p:nvPr/>
        </p:nvSpPr>
        <p:spPr bwMode="white">
          <a:xfrm>
            <a:off x="7529622" y="2704049"/>
            <a:ext cx="428463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64C64A-7051-6550-1F7C-9FAC2D1E1D09}"/>
              </a:ext>
            </a:extLst>
          </p:cNvPr>
          <p:cNvSpPr/>
          <p:nvPr/>
        </p:nvSpPr>
        <p:spPr bwMode="white">
          <a:xfrm>
            <a:off x="10167052" y="2704049"/>
            <a:ext cx="418942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C0AB05-39AD-DE85-EC2D-9412B9CEF882}"/>
              </a:ext>
            </a:extLst>
          </p:cNvPr>
          <p:cNvSpPr/>
          <p:nvPr/>
        </p:nvSpPr>
        <p:spPr bwMode="white">
          <a:xfrm>
            <a:off x="2654659" y="3296069"/>
            <a:ext cx="418942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F6E6F1-F62D-740A-2283-D838F569E592}"/>
              </a:ext>
            </a:extLst>
          </p:cNvPr>
          <p:cNvSpPr/>
          <p:nvPr/>
        </p:nvSpPr>
        <p:spPr bwMode="white">
          <a:xfrm>
            <a:off x="5073098" y="3296069"/>
            <a:ext cx="437984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C9C168-D541-7F15-BCF4-5FA892A74B39}"/>
              </a:ext>
            </a:extLst>
          </p:cNvPr>
          <p:cNvSpPr/>
          <p:nvPr/>
        </p:nvSpPr>
        <p:spPr bwMode="white">
          <a:xfrm>
            <a:off x="7910478" y="3296069"/>
            <a:ext cx="371334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CE1717-3760-CDC6-AD12-74F6B2E31108}"/>
              </a:ext>
            </a:extLst>
          </p:cNvPr>
          <p:cNvSpPr/>
          <p:nvPr/>
        </p:nvSpPr>
        <p:spPr bwMode="white">
          <a:xfrm>
            <a:off x="10167052" y="3296069"/>
            <a:ext cx="238035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0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