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50" d="100"/>
          <a:sy n="150" d="100"/>
        </p:scale>
        <p:origin x="-3632" y="-21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843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B2D5FD-34A2-8AF7-A154-18965C431B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600" r="55133"/>
          <a:stretch>
            <a:fillRect/>
          </a:stretch>
        </p:blipFill>
        <p:spPr>
          <a:xfrm>
            <a:off x="3552036" y="3172087"/>
            <a:ext cx="5087928" cy="51382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5BA2E7-E65D-0647-B86B-78F19A57F9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39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82FC01-2667-69F7-2878-FB9EF0928422}"/>
              </a:ext>
            </a:extLst>
          </p:cNvPr>
          <p:cNvSpPr/>
          <p:nvPr/>
        </p:nvSpPr>
        <p:spPr bwMode="white">
          <a:xfrm>
            <a:off x="8967355" y="3052309"/>
            <a:ext cx="342770" cy="323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137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9060F2-31B1-3C6A-118A-9F6C333ED2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16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AB4968-2CA1-6D7F-512B-7BA4D7B1DF48}"/>
              </a:ext>
            </a:extLst>
          </p:cNvPr>
          <p:cNvSpPr/>
          <p:nvPr/>
        </p:nvSpPr>
        <p:spPr bwMode="white">
          <a:xfrm>
            <a:off x="10205138" y="3819089"/>
            <a:ext cx="342770" cy="32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811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9E8E89-5BCC-E7DA-D2F1-A7E7309EE9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945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0C70BE-807C-E726-CC40-54CDE6487D79}"/>
              </a:ext>
            </a:extLst>
          </p:cNvPr>
          <p:cNvSpPr/>
          <p:nvPr/>
        </p:nvSpPr>
        <p:spPr bwMode="white">
          <a:xfrm>
            <a:off x="7643879" y="3548146"/>
            <a:ext cx="342770" cy="323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928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FD45A1-BD6D-9B52-2A69-45443D053E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9674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6D6ACD-BE18-5ABA-0BB5-4221FCFA19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528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87B7FD-D692-F22D-8699-AAC667B07DBE}"/>
              </a:ext>
            </a:extLst>
          </p:cNvPr>
          <p:cNvSpPr/>
          <p:nvPr/>
        </p:nvSpPr>
        <p:spPr bwMode="white">
          <a:xfrm>
            <a:off x="4616070" y="1376584"/>
            <a:ext cx="238035" cy="24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37ACCC-FB90-4C19-4C13-BCAEACBFAB5D}"/>
              </a:ext>
            </a:extLst>
          </p:cNvPr>
          <p:cNvSpPr/>
          <p:nvPr/>
        </p:nvSpPr>
        <p:spPr bwMode="white">
          <a:xfrm>
            <a:off x="7205894" y="1357511"/>
            <a:ext cx="361813" cy="286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3A394E-E774-B376-54EA-F0A6E2E393FB}"/>
              </a:ext>
            </a:extLst>
          </p:cNvPr>
          <p:cNvSpPr/>
          <p:nvPr/>
        </p:nvSpPr>
        <p:spPr bwMode="white">
          <a:xfrm>
            <a:off x="9386297" y="1367048"/>
            <a:ext cx="238035" cy="257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50FBE8-EEC8-22DD-7AAA-D08D97608121}"/>
              </a:ext>
            </a:extLst>
          </p:cNvPr>
          <p:cNvSpPr/>
          <p:nvPr/>
        </p:nvSpPr>
        <p:spPr bwMode="white">
          <a:xfrm>
            <a:off x="4701763" y="1996460"/>
            <a:ext cx="418942" cy="257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365B938-CF71-4425-EEC8-1A4E655619FE}"/>
              </a:ext>
            </a:extLst>
          </p:cNvPr>
          <p:cNvSpPr/>
          <p:nvPr/>
        </p:nvSpPr>
        <p:spPr bwMode="white">
          <a:xfrm>
            <a:off x="4616070" y="2616336"/>
            <a:ext cx="238035" cy="257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CBD9715-7C5F-E084-2299-731E0D42B074}"/>
              </a:ext>
            </a:extLst>
          </p:cNvPr>
          <p:cNvSpPr/>
          <p:nvPr/>
        </p:nvSpPr>
        <p:spPr bwMode="white">
          <a:xfrm>
            <a:off x="7186851" y="2578190"/>
            <a:ext cx="390377" cy="314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681D029-8A57-9CCD-77CB-5813940E49BB}"/>
              </a:ext>
            </a:extLst>
          </p:cNvPr>
          <p:cNvSpPr/>
          <p:nvPr/>
        </p:nvSpPr>
        <p:spPr bwMode="white">
          <a:xfrm>
            <a:off x="9386297" y="2616336"/>
            <a:ext cx="238035" cy="257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717CF83-1CA4-2B6E-DE99-AB42F64046D2}"/>
              </a:ext>
            </a:extLst>
          </p:cNvPr>
          <p:cNvSpPr/>
          <p:nvPr/>
        </p:nvSpPr>
        <p:spPr bwMode="white">
          <a:xfrm>
            <a:off x="4397078" y="3236212"/>
            <a:ext cx="409420" cy="257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85DCAD7-E9FE-7720-EFCB-9DC06EFE9B23}"/>
              </a:ext>
            </a:extLst>
          </p:cNvPr>
          <p:cNvSpPr/>
          <p:nvPr/>
        </p:nvSpPr>
        <p:spPr bwMode="white">
          <a:xfrm>
            <a:off x="4616070" y="3856088"/>
            <a:ext cx="247556" cy="257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7FE7625-6121-4447-99CF-76CE400B1E4A}"/>
              </a:ext>
            </a:extLst>
          </p:cNvPr>
          <p:cNvSpPr/>
          <p:nvPr/>
        </p:nvSpPr>
        <p:spPr bwMode="white">
          <a:xfrm>
            <a:off x="7205894" y="3837015"/>
            <a:ext cx="361813" cy="295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82A935C-3E4B-05FF-228E-802282590401}"/>
              </a:ext>
            </a:extLst>
          </p:cNvPr>
          <p:cNvSpPr/>
          <p:nvPr/>
        </p:nvSpPr>
        <p:spPr bwMode="white">
          <a:xfrm>
            <a:off x="9386297" y="3856088"/>
            <a:ext cx="247556" cy="257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DAA9418-6DF1-ABA6-8E53-0460E6909F57}"/>
              </a:ext>
            </a:extLst>
          </p:cNvPr>
          <p:cNvSpPr/>
          <p:nvPr/>
        </p:nvSpPr>
        <p:spPr bwMode="white">
          <a:xfrm>
            <a:off x="4054307" y="4475964"/>
            <a:ext cx="409420" cy="257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CF32240-74EF-F1EB-D8AB-80B2E38186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08" t="18626" r="18304"/>
          <a:stretch>
            <a:fillRect/>
          </a:stretch>
        </p:blipFill>
        <p:spPr>
          <a:xfrm>
            <a:off x="5735960" y="4256622"/>
            <a:ext cx="5718963" cy="2557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211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Microsoft Office PowerPoint</Application>
  <PresentationFormat>宽屏</PresentationFormat>
  <Paragraphs>1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2025-07-26T08:32:51Z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