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F06B2B-E45F-B82D-6D01-11A821D920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63" r="60848"/>
          <a:stretch>
            <a:fillRect/>
          </a:stretch>
        </p:blipFill>
        <p:spPr>
          <a:xfrm>
            <a:off x="3876072" y="3214849"/>
            <a:ext cx="4439856" cy="42830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FF037F9-BE8C-3473-C3E8-09C74C820D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538" y="1179858"/>
            <a:ext cx="10801200" cy="2876182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70AD0258-12DD-E65B-1E0D-FD2B3BDE8733}"/>
              </a:ext>
            </a:extLst>
          </p:cNvPr>
          <p:cNvCxnSpPr>
            <a:cxnSpLocks/>
          </p:cNvCxnSpPr>
          <p:nvPr/>
        </p:nvCxnSpPr>
        <p:spPr>
          <a:xfrm>
            <a:off x="1991544" y="2348880"/>
            <a:ext cx="5400600" cy="72008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DE1418C-3362-BAF9-1939-4FBE6E73D0B3}"/>
              </a:ext>
            </a:extLst>
          </p:cNvPr>
          <p:cNvCxnSpPr>
            <a:cxnSpLocks/>
          </p:cNvCxnSpPr>
          <p:nvPr/>
        </p:nvCxnSpPr>
        <p:spPr>
          <a:xfrm flipH="1">
            <a:off x="2927648" y="2393022"/>
            <a:ext cx="335321" cy="72008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3A73E0A-C086-FBD6-CADD-62020401DECD}"/>
              </a:ext>
            </a:extLst>
          </p:cNvPr>
          <p:cNvCxnSpPr>
            <a:cxnSpLocks/>
          </p:cNvCxnSpPr>
          <p:nvPr/>
        </p:nvCxnSpPr>
        <p:spPr>
          <a:xfrm>
            <a:off x="4487105" y="2375607"/>
            <a:ext cx="672791" cy="73749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57C87DF-E537-BB8A-9E01-FE1197663307}"/>
              </a:ext>
            </a:extLst>
          </p:cNvPr>
          <p:cNvCxnSpPr>
            <a:cxnSpLocks/>
          </p:cNvCxnSpPr>
          <p:nvPr/>
        </p:nvCxnSpPr>
        <p:spPr>
          <a:xfrm flipH="1">
            <a:off x="5165567" y="2375607"/>
            <a:ext cx="467506" cy="76066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3145C3D2-634E-9297-8493-D9B3D676A4D6}"/>
              </a:ext>
            </a:extLst>
          </p:cNvPr>
          <p:cNvCxnSpPr>
            <a:cxnSpLocks/>
          </p:cNvCxnSpPr>
          <p:nvPr/>
        </p:nvCxnSpPr>
        <p:spPr>
          <a:xfrm>
            <a:off x="6872458" y="2377661"/>
            <a:ext cx="2751934" cy="73544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4E4B81A2-8562-BB24-756D-B4ECF40B6ECC}"/>
              </a:ext>
            </a:extLst>
          </p:cNvPr>
          <p:cNvCxnSpPr>
            <a:cxnSpLocks/>
          </p:cNvCxnSpPr>
          <p:nvPr/>
        </p:nvCxnSpPr>
        <p:spPr>
          <a:xfrm flipH="1">
            <a:off x="7392144" y="2377661"/>
            <a:ext cx="685330" cy="69129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E4E11A9E-F8A5-A5B6-747A-555C0BD5B6E0}"/>
              </a:ext>
            </a:extLst>
          </p:cNvPr>
          <p:cNvCxnSpPr>
            <a:cxnSpLocks/>
          </p:cNvCxnSpPr>
          <p:nvPr/>
        </p:nvCxnSpPr>
        <p:spPr>
          <a:xfrm flipH="1">
            <a:off x="2940187" y="2377661"/>
            <a:ext cx="6376672" cy="73544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65F4B750-F533-2C1A-66B5-83097D3402E1}"/>
              </a:ext>
            </a:extLst>
          </p:cNvPr>
          <p:cNvCxnSpPr>
            <a:cxnSpLocks/>
          </p:cNvCxnSpPr>
          <p:nvPr/>
        </p:nvCxnSpPr>
        <p:spPr>
          <a:xfrm flipH="1">
            <a:off x="9624392" y="2360246"/>
            <a:ext cx="951353" cy="75285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921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682209-D73C-0B28-47B6-052D4B9FE0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35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5DDE04-D107-411D-7FD9-44767B135DE9}"/>
              </a:ext>
            </a:extLst>
          </p:cNvPr>
          <p:cNvSpPr/>
          <p:nvPr/>
        </p:nvSpPr>
        <p:spPr bwMode="white">
          <a:xfrm>
            <a:off x="4358992" y="1987617"/>
            <a:ext cx="390377" cy="34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68AF71-F2C7-7DD7-AFA1-7A1EC7BE6316}"/>
              </a:ext>
            </a:extLst>
          </p:cNvPr>
          <p:cNvSpPr/>
          <p:nvPr/>
        </p:nvSpPr>
        <p:spPr bwMode="white">
          <a:xfrm>
            <a:off x="6034760" y="3199859"/>
            <a:ext cx="399899" cy="34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22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C9FDAC-762C-F22E-EBCB-954189440F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36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341D82-44A8-2D68-4547-C4A256E46784}"/>
              </a:ext>
            </a:extLst>
          </p:cNvPr>
          <p:cNvSpPr/>
          <p:nvPr/>
        </p:nvSpPr>
        <p:spPr bwMode="white">
          <a:xfrm>
            <a:off x="5149269" y="3561792"/>
            <a:ext cx="3065894" cy="314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8BD803-FD24-A9EB-753D-F0E9740B69E5}"/>
              </a:ext>
            </a:extLst>
          </p:cNvPr>
          <p:cNvSpPr/>
          <p:nvPr/>
        </p:nvSpPr>
        <p:spPr bwMode="white">
          <a:xfrm>
            <a:off x="9338690" y="3561792"/>
            <a:ext cx="1437731" cy="32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8630FA-7B16-E4F2-ED0C-FBFCE24B8F87}"/>
              </a:ext>
            </a:extLst>
          </p:cNvPr>
          <p:cNvSpPr/>
          <p:nvPr/>
        </p:nvSpPr>
        <p:spPr bwMode="white">
          <a:xfrm>
            <a:off x="3559193" y="4306068"/>
            <a:ext cx="238035" cy="25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AC2042-4C6C-0197-015B-0B5DC4E4E667}"/>
              </a:ext>
            </a:extLst>
          </p:cNvPr>
          <p:cNvSpPr/>
          <p:nvPr/>
        </p:nvSpPr>
        <p:spPr bwMode="white">
          <a:xfrm>
            <a:off x="6034760" y="4306068"/>
            <a:ext cx="1294911" cy="25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53443D-03DD-F66C-C1B2-FDAD26C91CE3}"/>
              </a:ext>
            </a:extLst>
          </p:cNvPr>
          <p:cNvSpPr/>
          <p:nvPr/>
        </p:nvSpPr>
        <p:spPr bwMode="white">
          <a:xfrm>
            <a:off x="9338690" y="4267900"/>
            <a:ext cx="1437731" cy="32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184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6DF4C0-00CD-D797-EDCD-646BF192C0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5051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4FA2ACA-4A9D-D8B0-6F94-8CC32418A086}"/>
              </a:ext>
            </a:extLst>
          </p:cNvPr>
          <p:cNvSpPr/>
          <p:nvPr/>
        </p:nvSpPr>
        <p:spPr bwMode="white">
          <a:xfrm>
            <a:off x="1502569" y="3132407"/>
            <a:ext cx="228513" cy="25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7F15EF6-810F-22D5-4311-FD2B2000F011}"/>
              </a:ext>
            </a:extLst>
          </p:cNvPr>
          <p:cNvSpPr/>
          <p:nvPr/>
        </p:nvSpPr>
        <p:spPr bwMode="white">
          <a:xfrm>
            <a:off x="2359496" y="3122865"/>
            <a:ext cx="238035" cy="26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DF0EC38-EF96-3D43-9081-46A8960906F3}"/>
              </a:ext>
            </a:extLst>
          </p:cNvPr>
          <p:cNvSpPr/>
          <p:nvPr/>
        </p:nvSpPr>
        <p:spPr bwMode="white">
          <a:xfrm>
            <a:off x="3159294" y="3132407"/>
            <a:ext cx="380856" cy="25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88D71D9-10D3-4C9A-1149-E462DD6CD52D}"/>
              </a:ext>
            </a:extLst>
          </p:cNvPr>
          <p:cNvSpPr/>
          <p:nvPr/>
        </p:nvSpPr>
        <p:spPr bwMode="white">
          <a:xfrm>
            <a:off x="3930528" y="3113323"/>
            <a:ext cx="380856" cy="29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D51466F-E209-0B7C-2F1B-30CD18FCAE90}"/>
              </a:ext>
            </a:extLst>
          </p:cNvPr>
          <p:cNvSpPr/>
          <p:nvPr/>
        </p:nvSpPr>
        <p:spPr bwMode="white">
          <a:xfrm>
            <a:off x="6634609" y="3122865"/>
            <a:ext cx="247556" cy="25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E58025B-C048-9BCF-C793-75EAC99EC961}"/>
              </a:ext>
            </a:extLst>
          </p:cNvPr>
          <p:cNvSpPr/>
          <p:nvPr/>
        </p:nvSpPr>
        <p:spPr bwMode="white">
          <a:xfrm>
            <a:off x="7501057" y="3132407"/>
            <a:ext cx="228513" cy="25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4A16220-740D-545A-0D4A-1AC1BC738E6E}"/>
              </a:ext>
            </a:extLst>
          </p:cNvPr>
          <p:cNvSpPr/>
          <p:nvPr/>
        </p:nvSpPr>
        <p:spPr bwMode="white">
          <a:xfrm>
            <a:off x="8281813" y="3122865"/>
            <a:ext cx="399899" cy="26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8C88B76-B6A7-84B2-6BF9-C07EF7957DC0}"/>
              </a:ext>
            </a:extLst>
          </p:cNvPr>
          <p:cNvSpPr/>
          <p:nvPr/>
        </p:nvSpPr>
        <p:spPr bwMode="white">
          <a:xfrm>
            <a:off x="9072090" y="3094239"/>
            <a:ext cx="380855" cy="324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CBCE85-3794-ADB0-6B50-3CB88DF074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580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241388-59DA-1F16-E2CE-2575AF9321A2}"/>
              </a:ext>
            </a:extLst>
          </p:cNvPr>
          <p:cNvSpPr/>
          <p:nvPr/>
        </p:nvSpPr>
        <p:spPr bwMode="white">
          <a:xfrm>
            <a:off x="1350226" y="3806760"/>
            <a:ext cx="1894760" cy="30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7815FF-77D2-01D8-0B04-1510BFD40256}"/>
              </a:ext>
            </a:extLst>
          </p:cNvPr>
          <p:cNvSpPr/>
          <p:nvPr/>
        </p:nvSpPr>
        <p:spPr bwMode="white">
          <a:xfrm>
            <a:off x="6491788" y="3806760"/>
            <a:ext cx="1904282" cy="30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EE3B4A-A26D-EC70-FFB5-CCEFB5F54CFF}"/>
              </a:ext>
            </a:extLst>
          </p:cNvPr>
          <p:cNvSpPr/>
          <p:nvPr/>
        </p:nvSpPr>
        <p:spPr bwMode="white">
          <a:xfrm>
            <a:off x="1359748" y="4378589"/>
            <a:ext cx="3646700" cy="295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CC2E60-9E93-8674-5523-FA120338BB39}"/>
              </a:ext>
            </a:extLst>
          </p:cNvPr>
          <p:cNvSpPr/>
          <p:nvPr/>
        </p:nvSpPr>
        <p:spPr bwMode="white">
          <a:xfrm>
            <a:off x="6501309" y="4378589"/>
            <a:ext cx="3646699" cy="295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89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2025-07-26T07:44:07Z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