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92604-0500-803C-D11F-8A8EA5854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694513"/>
            <a:ext cx="5375960" cy="1468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B533C0-0B00-6BA6-4708-0146E06156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578F6-4CFF-3382-FA19-C43A25EB3F52}"/>
              </a:ext>
            </a:extLst>
          </p:cNvPr>
          <p:cNvSpPr/>
          <p:nvPr/>
        </p:nvSpPr>
        <p:spPr bwMode="white">
          <a:xfrm>
            <a:off x="2254760" y="1996620"/>
            <a:ext cx="409420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B4781F-DFB3-2ED9-0863-4C5E419316AE}"/>
              </a:ext>
            </a:extLst>
          </p:cNvPr>
          <p:cNvSpPr/>
          <p:nvPr/>
        </p:nvSpPr>
        <p:spPr bwMode="white">
          <a:xfrm>
            <a:off x="5120705" y="1996620"/>
            <a:ext cx="218992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6099CB-0F46-3841-7B8D-72819F91CD0F}"/>
              </a:ext>
            </a:extLst>
          </p:cNvPr>
          <p:cNvSpPr/>
          <p:nvPr/>
        </p:nvSpPr>
        <p:spPr bwMode="white">
          <a:xfrm>
            <a:off x="7805743" y="1996620"/>
            <a:ext cx="409420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6675A-8F40-5256-5EB7-30DDD86E28F3}"/>
              </a:ext>
            </a:extLst>
          </p:cNvPr>
          <p:cNvSpPr/>
          <p:nvPr/>
        </p:nvSpPr>
        <p:spPr bwMode="white">
          <a:xfrm>
            <a:off x="10671687" y="1996620"/>
            <a:ext cx="399899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78C3ED-87F3-C3AC-D945-E791F25E6A99}"/>
              </a:ext>
            </a:extLst>
          </p:cNvPr>
          <p:cNvSpPr/>
          <p:nvPr/>
        </p:nvSpPr>
        <p:spPr bwMode="white">
          <a:xfrm>
            <a:off x="2254760" y="2530778"/>
            <a:ext cx="399899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BF332D-4C3F-0992-0964-CD9015135070}"/>
              </a:ext>
            </a:extLst>
          </p:cNvPr>
          <p:cNvSpPr/>
          <p:nvPr/>
        </p:nvSpPr>
        <p:spPr bwMode="white">
          <a:xfrm>
            <a:off x="5120705" y="2530778"/>
            <a:ext cx="399899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6752BB-8CC1-4BC1-6F78-6359828E4BE3}"/>
              </a:ext>
            </a:extLst>
          </p:cNvPr>
          <p:cNvSpPr/>
          <p:nvPr/>
        </p:nvSpPr>
        <p:spPr bwMode="white">
          <a:xfrm>
            <a:off x="7805743" y="2530778"/>
            <a:ext cx="399899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822732-25FC-EE54-4B79-DA5E9BCBD62C}"/>
              </a:ext>
            </a:extLst>
          </p:cNvPr>
          <p:cNvSpPr/>
          <p:nvPr/>
        </p:nvSpPr>
        <p:spPr bwMode="white">
          <a:xfrm>
            <a:off x="10662166" y="2530778"/>
            <a:ext cx="409420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3E0236-0169-B988-A2C9-E718E98078E4}"/>
              </a:ext>
            </a:extLst>
          </p:cNvPr>
          <p:cNvSpPr/>
          <p:nvPr/>
        </p:nvSpPr>
        <p:spPr bwMode="white">
          <a:xfrm>
            <a:off x="2254760" y="3064935"/>
            <a:ext cx="409420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0DBD42-A503-CE18-A1AD-BC65AFB1E9CC}"/>
              </a:ext>
            </a:extLst>
          </p:cNvPr>
          <p:cNvSpPr/>
          <p:nvPr/>
        </p:nvSpPr>
        <p:spPr bwMode="white">
          <a:xfrm>
            <a:off x="5120705" y="3064935"/>
            <a:ext cx="399899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201552-6B08-DC8D-9B0A-40C037A12BE3}"/>
              </a:ext>
            </a:extLst>
          </p:cNvPr>
          <p:cNvSpPr/>
          <p:nvPr/>
        </p:nvSpPr>
        <p:spPr bwMode="white">
          <a:xfrm>
            <a:off x="7805743" y="3064935"/>
            <a:ext cx="399899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B1BB4BD-90F9-1CA0-94D8-A69E360ADF06}"/>
              </a:ext>
            </a:extLst>
          </p:cNvPr>
          <p:cNvSpPr/>
          <p:nvPr/>
        </p:nvSpPr>
        <p:spPr bwMode="white">
          <a:xfrm>
            <a:off x="10662166" y="3064935"/>
            <a:ext cx="409420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956113B-6EA2-E8AA-639E-5DA45351893D}"/>
              </a:ext>
            </a:extLst>
          </p:cNvPr>
          <p:cNvSpPr/>
          <p:nvPr/>
        </p:nvSpPr>
        <p:spPr bwMode="white">
          <a:xfrm>
            <a:off x="2435667" y="3599093"/>
            <a:ext cx="399899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D8E110E-E3BC-1492-9144-168DE3B7A7EA}"/>
              </a:ext>
            </a:extLst>
          </p:cNvPr>
          <p:cNvSpPr/>
          <p:nvPr/>
        </p:nvSpPr>
        <p:spPr bwMode="white">
          <a:xfrm>
            <a:off x="5301612" y="3599093"/>
            <a:ext cx="409420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7A73209-AF2E-ACCB-D5FA-B192981C4935}"/>
              </a:ext>
            </a:extLst>
          </p:cNvPr>
          <p:cNvSpPr/>
          <p:nvPr/>
        </p:nvSpPr>
        <p:spPr bwMode="white">
          <a:xfrm>
            <a:off x="7805743" y="3599093"/>
            <a:ext cx="399899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F647754-D719-8820-7323-CA6AD419F3BC}"/>
              </a:ext>
            </a:extLst>
          </p:cNvPr>
          <p:cNvSpPr/>
          <p:nvPr/>
        </p:nvSpPr>
        <p:spPr bwMode="white">
          <a:xfrm>
            <a:off x="10843073" y="3599093"/>
            <a:ext cx="409420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9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5C9C5-6711-ED97-64D0-B498329769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85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3B467E-339A-2BD8-98CC-F6D47FB2A767}"/>
              </a:ext>
            </a:extLst>
          </p:cNvPr>
          <p:cNvSpPr/>
          <p:nvPr/>
        </p:nvSpPr>
        <p:spPr bwMode="white">
          <a:xfrm>
            <a:off x="3073602" y="3223656"/>
            <a:ext cx="409420" cy="25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7A0E82-699C-04F1-EDA9-96B031FCBB6A}"/>
              </a:ext>
            </a:extLst>
          </p:cNvPr>
          <p:cNvSpPr/>
          <p:nvPr/>
        </p:nvSpPr>
        <p:spPr bwMode="white">
          <a:xfrm>
            <a:off x="9024483" y="3223656"/>
            <a:ext cx="399899" cy="25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F9D5DE8-8009-FEC6-E27A-33B4F7D771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739" r="57528"/>
          <a:stretch>
            <a:fillRect/>
          </a:stretch>
        </p:blipFill>
        <p:spPr>
          <a:xfrm>
            <a:off x="1306754" y="1772816"/>
            <a:ext cx="4429206" cy="129489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93D315A-C80F-A7F9-8E17-0AD95F168F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6972" t="6739"/>
          <a:stretch>
            <a:fillRect/>
          </a:stretch>
        </p:blipFill>
        <p:spPr>
          <a:xfrm>
            <a:off x="7248128" y="1772816"/>
            <a:ext cx="4487162" cy="129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31E0B-A029-3A64-04E1-B4D2DF5913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54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A68850-7002-FFFB-3B5D-B547B1B1CA6E}"/>
              </a:ext>
            </a:extLst>
          </p:cNvPr>
          <p:cNvSpPr/>
          <p:nvPr/>
        </p:nvSpPr>
        <p:spPr bwMode="white">
          <a:xfrm>
            <a:off x="2216675" y="2347889"/>
            <a:ext cx="390377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259886-9823-5AC8-588A-40B99A9BD7F3}"/>
              </a:ext>
            </a:extLst>
          </p:cNvPr>
          <p:cNvSpPr/>
          <p:nvPr/>
        </p:nvSpPr>
        <p:spPr bwMode="white">
          <a:xfrm>
            <a:off x="5549168" y="2338364"/>
            <a:ext cx="380856" cy="2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322386-4AF4-51B6-FC2C-11E9E4162934}"/>
              </a:ext>
            </a:extLst>
          </p:cNvPr>
          <p:cNvSpPr/>
          <p:nvPr/>
        </p:nvSpPr>
        <p:spPr bwMode="white">
          <a:xfrm>
            <a:off x="9062569" y="2338364"/>
            <a:ext cx="380856" cy="2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19505F-CDE0-32C3-C6FF-3486099396A9}"/>
              </a:ext>
            </a:extLst>
          </p:cNvPr>
          <p:cNvSpPr/>
          <p:nvPr/>
        </p:nvSpPr>
        <p:spPr bwMode="white">
          <a:xfrm>
            <a:off x="5549168" y="3195568"/>
            <a:ext cx="380856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C93B42-8DDA-84AF-2FD8-64A1C9CE4FF0}"/>
              </a:ext>
            </a:extLst>
          </p:cNvPr>
          <p:cNvSpPr/>
          <p:nvPr/>
        </p:nvSpPr>
        <p:spPr bwMode="white">
          <a:xfrm>
            <a:off x="8881662" y="3195568"/>
            <a:ext cx="380856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D8CC251-B0D6-E85A-B765-372DA9BA8BC0}"/>
              </a:ext>
            </a:extLst>
          </p:cNvPr>
          <p:cNvSpPr/>
          <p:nvPr/>
        </p:nvSpPr>
        <p:spPr bwMode="white">
          <a:xfrm>
            <a:off x="2216675" y="3195567"/>
            <a:ext cx="390377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13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FEBC7-80F7-CD65-A992-753B265D50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51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88F0D-C93A-EA3E-C4F3-607A55D38488}"/>
              </a:ext>
            </a:extLst>
          </p:cNvPr>
          <p:cNvSpPr/>
          <p:nvPr/>
        </p:nvSpPr>
        <p:spPr bwMode="white">
          <a:xfrm>
            <a:off x="2921259" y="3044788"/>
            <a:ext cx="380856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AF65ED-1EED-C340-1DAD-668D7E17E6AC}"/>
              </a:ext>
            </a:extLst>
          </p:cNvPr>
          <p:cNvSpPr/>
          <p:nvPr/>
        </p:nvSpPr>
        <p:spPr bwMode="white">
          <a:xfrm>
            <a:off x="4054307" y="3035255"/>
            <a:ext cx="380856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98B5EE-AA58-FAB6-3E5D-608BD6427E23}"/>
              </a:ext>
            </a:extLst>
          </p:cNvPr>
          <p:cNvSpPr/>
          <p:nvPr/>
        </p:nvSpPr>
        <p:spPr bwMode="white">
          <a:xfrm>
            <a:off x="5187355" y="3035255"/>
            <a:ext cx="380856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A22F69-7062-5727-476E-C0EB0C80A275}"/>
              </a:ext>
            </a:extLst>
          </p:cNvPr>
          <p:cNvSpPr/>
          <p:nvPr/>
        </p:nvSpPr>
        <p:spPr bwMode="white">
          <a:xfrm>
            <a:off x="6329924" y="3035255"/>
            <a:ext cx="371335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923314-0823-D8D4-8C26-CE79915E7FD5}"/>
              </a:ext>
            </a:extLst>
          </p:cNvPr>
          <p:cNvSpPr/>
          <p:nvPr/>
        </p:nvSpPr>
        <p:spPr bwMode="white">
          <a:xfrm>
            <a:off x="7453450" y="3044788"/>
            <a:ext cx="380856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F9F5BE-8A9E-A9BB-2EDF-92CFC71F3D46}"/>
              </a:ext>
            </a:extLst>
          </p:cNvPr>
          <p:cNvSpPr/>
          <p:nvPr/>
        </p:nvSpPr>
        <p:spPr bwMode="white">
          <a:xfrm>
            <a:off x="8596020" y="3035255"/>
            <a:ext cx="361813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B42092-5014-A4FC-9133-C003D8B643BB}"/>
              </a:ext>
            </a:extLst>
          </p:cNvPr>
          <p:cNvSpPr/>
          <p:nvPr/>
        </p:nvSpPr>
        <p:spPr bwMode="white">
          <a:xfrm>
            <a:off x="9719546" y="3035255"/>
            <a:ext cx="380856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A105D0-58F1-1B18-07E2-262D0CBAEAD8}"/>
              </a:ext>
            </a:extLst>
          </p:cNvPr>
          <p:cNvSpPr/>
          <p:nvPr/>
        </p:nvSpPr>
        <p:spPr bwMode="white">
          <a:xfrm>
            <a:off x="2921259" y="4007613"/>
            <a:ext cx="371335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0DB431-72EF-2F7F-7C8A-A53F98DE089E}"/>
              </a:ext>
            </a:extLst>
          </p:cNvPr>
          <p:cNvSpPr/>
          <p:nvPr/>
        </p:nvSpPr>
        <p:spPr bwMode="white">
          <a:xfrm>
            <a:off x="4054307" y="4007613"/>
            <a:ext cx="380856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C5BFEC-C4F7-68F1-CDE2-EBEC18B48E5A}"/>
              </a:ext>
            </a:extLst>
          </p:cNvPr>
          <p:cNvSpPr/>
          <p:nvPr/>
        </p:nvSpPr>
        <p:spPr bwMode="white">
          <a:xfrm>
            <a:off x="5187355" y="4017146"/>
            <a:ext cx="371335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7CD60E-D8A0-0442-F2DB-1C7827010540}"/>
              </a:ext>
            </a:extLst>
          </p:cNvPr>
          <p:cNvSpPr/>
          <p:nvPr/>
        </p:nvSpPr>
        <p:spPr bwMode="white">
          <a:xfrm>
            <a:off x="6320403" y="4007613"/>
            <a:ext cx="380856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CBDC189-2DD1-07AA-BA59-20CD2C38600C}"/>
              </a:ext>
            </a:extLst>
          </p:cNvPr>
          <p:cNvSpPr/>
          <p:nvPr/>
        </p:nvSpPr>
        <p:spPr bwMode="white">
          <a:xfrm>
            <a:off x="7453450" y="4007613"/>
            <a:ext cx="371334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0A3519F-B0C6-08D0-B7A8-755B9C8FA46D}"/>
              </a:ext>
            </a:extLst>
          </p:cNvPr>
          <p:cNvSpPr/>
          <p:nvPr/>
        </p:nvSpPr>
        <p:spPr bwMode="white">
          <a:xfrm>
            <a:off x="8596020" y="4007613"/>
            <a:ext cx="371335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BEC4244-661A-8C26-04FF-54EE7204B4E7}"/>
              </a:ext>
            </a:extLst>
          </p:cNvPr>
          <p:cNvSpPr/>
          <p:nvPr/>
        </p:nvSpPr>
        <p:spPr bwMode="white">
          <a:xfrm>
            <a:off x="9719546" y="4007613"/>
            <a:ext cx="380856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81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CB20E-3C2A-9519-3F49-14B7739716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14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D76877-4043-4676-3A7F-FA2D6B0DA151}"/>
              </a:ext>
            </a:extLst>
          </p:cNvPr>
          <p:cNvSpPr/>
          <p:nvPr/>
        </p:nvSpPr>
        <p:spPr bwMode="white">
          <a:xfrm>
            <a:off x="3768664" y="2215345"/>
            <a:ext cx="380856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102C2F-A6B7-0BC8-F1FF-41A3FE707E05}"/>
              </a:ext>
            </a:extLst>
          </p:cNvPr>
          <p:cNvSpPr/>
          <p:nvPr/>
        </p:nvSpPr>
        <p:spPr bwMode="white">
          <a:xfrm>
            <a:off x="5396826" y="2215345"/>
            <a:ext cx="399899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28B0AB-49BE-1E46-8897-9B9EC984A6E7}"/>
              </a:ext>
            </a:extLst>
          </p:cNvPr>
          <p:cNvSpPr/>
          <p:nvPr/>
        </p:nvSpPr>
        <p:spPr bwMode="white">
          <a:xfrm>
            <a:off x="7082115" y="2215345"/>
            <a:ext cx="361813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01AA68-6CFF-FA87-3BB3-AB75FB240337}"/>
              </a:ext>
            </a:extLst>
          </p:cNvPr>
          <p:cNvSpPr/>
          <p:nvPr/>
        </p:nvSpPr>
        <p:spPr bwMode="white">
          <a:xfrm>
            <a:off x="8729319" y="2215345"/>
            <a:ext cx="371335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31FE9C-0063-7627-685B-71E7D17E683E}"/>
              </a:ext>
            </a:extLst>
          </p:cNvPr>
          <p:cNvSpPr/>
          <p:nvPr/>
        </p:nvSpPr>
        <p:spPr bwMode="white">
          <a:xfrm>
            <a:off x="10347959" y="2215345"/>
            <a:ext cx="380856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64101E-89F3-04C1-1934-24E3CEAA21CC}"/>
              </a:ext>
            </a:extLst>
          </p:cNvPr>
          <p:cNvSpPr/>
          <p:nvPr/>
        </p:nvSpPr>
        <p:spPr bwMode="white">
          <a:xfrm>
            <a:off x="3721057" y="3321076"/>
            <a:ext cx="409420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D1E95B-5FC3-CBB7-72D3-B78CCC507F64}"/>
              </a:ext>
            </a:extLst>
          </p:cNvPr>
          <p:cNvSpPr/>
          <p:nvPr/>
        </p:nvSpPr>
        <p:spPr bwMode="white">
          <a:xfrm>
            <a:off x="5368261" y="3321076"/>
            <a:ext cx="409420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CA8FE7-875B-FE9B-C4D9-FD168DA16999}"/>
              </a:ext>
            </a:extLst>
          </p:cNvPr>
          <p:cNvSpPr/>
          <p:nvPr/>
        </p:nvSpPr>
        <p:spPr bwMode="white">
          <a:xfrm>
            <a:off x="7024987" y="3321076"/>
            <a:ext cx="409420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68FD65-CA85-0429-05EC-714B67667AC7}"/>
              </a:ext>
            </a:extLst>
          </p:cNvPr>
          <p:cNvSpPr/>
          <p:nvPr/>
        </p:nvSpPr>
        <p:spPr bwMode="white">
          <a:xfrm>
            <a:off x="8681712" y="3321076"/>
            <a:ext cx="399899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CA56D2-E027-1C03-8929-738B1F48FC8A}"/>
              </a:ext>
            </a:extLst>
          </p:cNvPr>
          <p:cNvSpPr/>
          <p:nvPr/>
        </p:nvSpPr>
        <p:spPr bwMode="white">
          <a:xfrm>
            <a:off x="10338438" y="3321076"/>
            <a:ext cx="399899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40CFC41-D555-365A-3FA1-8264DBB149AF}"/>
              </a:ext>
            </a:extLst>
          </p:cNvPr>
          <p:cNvSpPr/>
          <p:nvPr/>
        </p:nvSpPr>
        <p:spPr bwMode="white">
          <a:xfrm>
            <a:off x="3740100" y="4407743"/>
            <a:ext cx="399899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C1F65C-42C8-0019-10DD-C083114D88B5}"/>
              </a:ext>
            </a:extLst>
          </p:cNvPr>
          <p:cNvSpPr/>
          <p:nvPr/>
        </p:nvSpPr>
        <p:spPr bwMode="white">
          <a:xfrm>
            <a:off x="5387304" y="4417276"/>
            <a:ext cx="409420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BDD9671-450D-765D-46E7-4CF3F5DF7C40}"/>
              </a:ext>
            </a:extLst>
          </p:cNvPr>
          <p:cNvSpPr/>
          <p:nvPr/>
        </p:nvSpPr>
        <p:spPr bwMode="white">
          <a:xfrm>
            <a:off x="7044030" y="4407743"/>
            <a:ext cx="399899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D22E0E-43FC-595A-C5C7-A3A93387C0A7}"/>
              </a:ext>
            </a:extLst>
          </p:cNvPr>
          <p:cNvSpPr/>
          <p:nvPr/>
        </p:nvSpPr>
        <p:spPr bwMode="white">
          <a:xfrm>
            <a:off x="8700755" y="4407743"/>
            <a:ext cx="399899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947D693-53F2-40FF-44B3-A26D07D00B5D}"/>
              </a:ext>
            </a:extLst>
          </p:cNvPr>
          <p:cNvSpPr/>
          <p:nvPr/>
        </p:nvSpPr>
        <p:spPr bwMode="white">
          <a:xfrm>
            <a:off x="10347959" y="4407743"/>
            <a:ext cx="409420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5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2025-07-25T11:17:58Z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