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C674E-F23A-2EEC-4874-9D902BA281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9" r="67833"/>
          <a:stretch>
            <a:fillRect/>
          </a:stretch>
        </p:blipFill>
        <p:spPr>
          <a:xfrm>
            <a:off x="4272116" y="3235123"/>
            <a:ext cx="3647768" cy="38775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E3ADF6-0769-BBBB-1188-FC1BCB53BC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955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F8089E-7557-C072-08C4-0C4507DF4511}"/>
              </a:ext>
            </a:extLst>
          </p:cNvPr>
          <p:cNvSpPr/>
          <p:nvPr/>
        </p:nvSpPr>
        <p:spPr bwMode="white">
          <a:xfrm>
            <a:off x="9053047" y="2979165"/>
            <a:ext cx="342769" cy="27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13D1EE-487D-EA52-08BA-54542AE4DF6E}"/>
              </a:ext>
            </a:extLst>
          </p:cNvPr>
          <p:cNvSpPr/>
          <p:nvPr/>
        </p:nvSpPr>
        <p:spPr bwMode="white">
          <a:xfrm>
            <a:off x="6948816" y="3332106"/>
            <a:ext cx="342770" cy="27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D1016E-EAAD-30D6-1049-D5A49688C9A9}"/>
              </a:ext>
            </a:extLst>
          </p:cNvPr>
          <p:cNvSpPr/>
          <p:nvPr/>
        </p:nvSpPr>
        <p:spPr bwMode="white">
          <a:xfrm>
            <a:off x="9424382" y="3332106"/>
            <a:ext cx="342770" cy="27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4A65BD-38D2-C7F7-A54A-8F03AE5B9045}"/>
              </a:ext>
            </a:extLst>
          </p:cNvPr>
          <p:cNvSpPr/>
          <p:nvPr/>
        </p:nvSpPr>
        <p:spPr bwMode="white">
          <a:xfrm>
            <a:off x="7348715" y="3685047"/>
            <a:ext cx="333249" cy="27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96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CE5EF13-11BF-E0A8-ADBC-C7C8A7FB11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640" y="2400418"/>
            <a:ext cx="6768752" cy="293787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FC29803-ABA3-C016-07F1-A8A0BD6E0C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06"/>
          <a:stretch>
            <a:fillRect/>
          </a:stretch>
        </p:blipFill>
        <p:spPr>
          <a:xfrm>
            <a:off x="360000" y="1224001"/>
            <a:ext cx="11340000" cy="1176418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F3E66AB-7E15-5B96-964D-17EF143CE82C}"/>
              </a:ext>
            </a:extLst>
          </p:cNvPr>
          <p:cNvCxnSpPr>
            <a:cxnSpLocks/>
          </p:cNvCxnSpPr>
          <p:nvPr/>
        </p:nvCxnSpPr>
        <p:spPr>
          <a:xfrm>
            <a:off x="3863752" y="3429000"/>
            <a:ext cx="2448272" cy="9361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8DF4AD9-7ECE-8010-3E37-A5B6F8C51D95}"/>
              </a:ext>
            </a:extLst>
          </p:cNvPr>
          <p:cNvCxnSpPr>
            <a:cxnSpLocks/>
          </p:cNvCxnSpPr>
          <p:nvPr/>
        </p:nvCxnSpPr>
        <p:spPr>
          <a:xfrm>
            <a:off x="6359784" y="3429000"/>
            <a:ext cx="2448272" cy="9361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6575706-FDCB-82EF-3652-6723CE4375C0}"/>
              </a:ext>
            </a:extLst>
          </p:cNvPr>
          <p:cNvCxnSpPr>
            <a:cxnSpLocks/>
          </p:cNvCxnSpPr>
          <p:nvPr/>
        </p:nvCxnSpPr>
        <p:spPr>
          <a:xfrm flipV="1">
            <a:off x="3911512" y="3429000"/>
            <a:ext cx="4920792" cy="92961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215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A2227-C8F1-ED9C-1D46-8866188C47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98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DC5253-1671-141B-75DD-EAE3AFAC1657}"/>
              </a:ext>
            </a:extLst>
          </p:cNvPr>
          <p:cNvSpPr/>
          <p:nvPr/>
        </p:nvSpPr>
        <p:spPr bwMode="white">
          <a:xfrm>
            <a:off x="988413" y="4017639"/>
            <a:ext cx="2218488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B8089D-64C3-87B3-0E86-9AF5D81AADA0}"/>
              </a:ext>
            </a:extLst>
          </p:cNvPr>
          <p:cNvSpPr/>
          <p:nvPr/>
        </p:nvSpPr>
        <p:spPr bwMode="white">
          <a:xfrm>
            <a:off x="3502065" y="4017639"/>
            <a:ext cx="2228010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C0A723-20B7-BBBF-8C97-7BD7EC260FEE}"/>
              </a:ext>
            </a:extLst>
          </p:cNvPr>
          <p:cNvSpPr/>
          <p:nvPr/>
        </p:nvSpPr>
        <p:spPr bwMode="white">
          <a:xfrm>
            <a:off x="997934" y="4561112"/>
            <a:ext cx="9635667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74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9AB7D7-0FAB-9959-EA66-6A510076D6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08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1B37E0-B78C-5CC7-E335-3732F9BBFBC3}"/>
              </a:ext>
            </a:extLst>
          </p:cNvPr>
          <p:cNvSpPr/>
          <p:nvPr/>
        </p:nvSpPr>
        <p:spPr bwMode="white">
          <a:xfrm>
            <a:off x="969370" y="4170273"/>
            <a:ext cx="2228010" cy="28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B0B661-4888-E29F-DC65-3C5E018104A1}"/>
              </a:ext>
            </a:extLst>
          </p:cNvPr>
          <p:cNvSpPr/>
          <p:nvPr/>
        </p:nvSpPr>
        <p:spPr bwMode="white">
          <a:xfrm>
            <a:off x="3511586" y="4170273"/>
            <a:ext cx="2199445" cy="28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53469E-31CF-9C42-87AD-53CFFBD681CA}"/>
              </a:ext>
            </a:extLst>
          </p:cNvPr>
          <p:cNvSpPr/>
          <p:nvPr/>
        </p:nvSpPr>
        <p:spPr bwMode="white">
          <a:xfrm>
            <a:off x="988413" y="4694691"/>
            <a:ext cx="5065390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90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2025-07-26T06:56:52Z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