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324" r:id="rId2"/>
    <p:sldId id="344" r:id="rId3"/>
    <p:sldId id="343" r:id="rId4"/>
    <p:sldId id="342" r:id="rId5"/>
    <p:sldId id="341" r:id="rId6"/>
    <p:sldId id="338" r:id="rId7"/>
    <p:sldId id="337" r:id="rId8"/>
    <p:sldId id="336" r:id="rId9"/>
    <p:sldId id="334" r:id="rId10"/>
    <p:sldId id="333" r:id="rId11"/>
    <p:sldId id="332" r:id="rId12"/>
    <p:sldId id="331" r:id="rId13"/>
    <p:sldId id="330" r:id="rId14"/>
    <p:sldId id="329" r:id="rId15"/>
    <p:sldId id="328" r:id="rId16"/>
    <p:sldId id="327" r:id="rId17"/>
    <p:sldId id="326" r:id="rId18"/>
    <p:sldId id="325" r:id="rId19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2482" autoAdjust="0"/>
    <p:restoredTop sz="94660"/>
  </p:normalViewPr>
  <p:slideViewPr>
    <p:cSldViewPr showGuides="1">
      <p:cViewPr>
        <p:scale>
          <a:sx n="75" d="100"/>
          <a:sy n="75" d="100"/>
        </p:scale>
        <p:origin x="448" y="62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2025/7/24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2025/7/24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16DC6C8-85C6-D2F9-6306-1A0C7800499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3127175"/>
            <a:ext cx="11340000" cy="6036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22DDDF9-BDD1-9A7F-001F-CDEBECBFC12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76076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E1F684A-CF43-2925-1C3C-A1A796D6EA74}"/>
              </a:ext>
            </a:extLst>
          </p:cNvPr>
          <p:cNvSpPr/>
          <p:nvPr/>
        </p:nvSpPr>
        <p:spPr bwMode="white">
          <a:xfrm>
            <a:off x="4425642" y="3100137"/>
            <a:ext cx="285642" cy="1999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021C2E6-FF9D-5200-A3CE-E84EF6ED5BC6}"/>
              </a:ext>
            </a:extLst>
          </p:cNvPr>
          <p:cNvSpPr/>
          <p:nvPr/>
        </p:nvSpPr>
        <p:spPr bwMode="white">
          <a:xfrm>
            <a:off x="2721309" y="3442985"/>
            <a:ext cx="238035" cy="228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A2C2FA4-B647-80C4-92C6-4FE91FC3D6E1}"/>
              </a:ext>
            </a:extLst>
          </p:cNvPr>
          <p:cNvSpPr/>
          <p:nvPr/>
        </p:nvSpPr>
        <p:spPr bwMode="white">
          <a:xfrm>
            <a:off x="7615314" y="3823927"/>
            <a:ext cx="295163" cy="161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8AE9707-9AB0-67F1-3A79-148806E79EC6}"/>
              </a:ext>
            </a:extLst>
          </p:cNvPr>
          <p:cNvSpPr/>
          <p:nvPr/>
        </p:nvSpPr>
        <p:spPr bwMode="white">
          <a:xfrm>
            <a:off x="3340201" y="4195345"/>
            <a:ext cx="209471" cy="2190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C79ADEF-72C0-E7CD-7C56-7E8E462DA554}"/>
              </a:ext>
            </a:extLst>
          </p:cNvPr>
          <p:cNvSpPr/>
          <p:nvPr/>
        </p:nvSpPr>
        <p:spPr bwMode="white">
          <a:xfrm>
            <a:off x="8986397" y="4300104"/>
            <a:ext cx="218992" cy="228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9A96A281-915C-6965-7C8A-1C289351571B}"/>
              </a:ext>
            </a:extLst>
          </p:cNvPr>
          <p:cNvSpPr/>
          <p:nvPr/>
        </p:nvSpPr>
        <p:spPr bwMode="white">
          <a:xfrm>
            <a:off x="4320906" y="4833422"/>
            <a:ext cx="247556" cy="2761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E39244E5-D06B-21DF-2AF5-7DE653A632CA}"/>
              </a:ext>
            </a:extLst>
          </p:cNvPr>
          <p:cNvSpPr/>
          <p:nvPr/>
        </p:nvSpPr>
        <p:spPr bwMode="white">
          <a:xfrm>
            <a:off x="9786196" y="4833422"/>
            <a:ext cx="238035" cy="2761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73431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ED4A243-88A8-05F9-D8D4-04D88E7A297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785079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72B98CA-80D6-5DAA-B1ED-0292FE88ABF6}"/>
              </a:ext>
            </a:extLst>
          </p:cNvPr>
          <p:cNvSpPr/>
          <p:nvPr/>
        </p:nvSpPr>
        <p:spPr bwMode="white">
          <a:xfrm>
            <a:off x="1415480" y="2420888"/>
            <a:ext cx="3096343" cy="5022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0BF4269-7EDB-D9E8-1776-31D07BC3D2AA}"/>
              </a:ext>
            </a:extLst>
          </p:cNvPr>
          <p:cNvSpPr/>
          <p:nvPr/>
        </p:nvSpPr>
        <p:spPr bwMode="white">
          <a:xfrm>
            <a:off x="5951984" y="2420888"/>
            <a:ext cx="4104456" cy="5022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85398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AD06C7D-8384-8ED4-F049-A6146035111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28593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238AAC7-A266-01C9-3351-6849DFAB0B51}"/>
              </a:ext>
            </a:extLst>
          </p:cNvPr>
          <p:cNvSpPr/>
          <p:nvPr/>
        </p:nvSpPr>
        <p:spPr bwMode="white">
          <a:xfrm>
            <a:off x="1283576" y="5533121"/>
            <a:ext cx="247556" cy="2669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FF1AD26-F174-731F-73B1-EE3C91C2E184}"/>
              </a:ext>
            </a:extLst>
          </p:cNvPr>
          <p:cNvSpPr/>
          <p:nvPr/>
        </p:nvSpPr>
        <p:spPr bwMode="white">
          <a:xfrm>
            <a:off x="5244483" y="5533121"/>
            <a:ext cx="238035" cy="2669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C22386E-E36B-D900-CC4E-8402A4687E46}"/>
              </a:ext>
            </a:extLst>
          </p:cNvPr>
          <p:cNvSpPr/>
          <p:nvPr/>
        </p:nvSpPr>
        <p:spPr bwMode="white">
          <a:xfrm>
            <a:off x="8462720" y="5533121"/>
            <a:ext cx="361813" cy="2669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3652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CB8AECC-3F6C-7C2E-1A6A-E2B98DA57FC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25657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8544A8B-46F6-2453-F4A2-C73A0D94A09F}"/>
              </a:ext>
            </a:extLst>
          </p:cNvPr>
          <p:cNvSpPr/>
          <p:nvPr/>
        </p:nvSpPr>
        <p:spPr bwMode="white">
          <a:xfrm>
            <a:off x="8415113" y="2407721"/>
            <a:ext cx="428463" cy="2768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43737FB-7DAD-DD34-E58B-A5AC7E4B2572}"/>
              </a:ext>
            </a:extLst>
          </p:cNvPr>
          <p:cNvSpPr/>
          <p:nvPr/>
        </p:nvSpPr>
        <p:spPr bwMode="white">
          <a:xfrm>
            <a:off x="8405591" y="3381427"/>
            <a:ext cx="437984" cy="2768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52643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FFDA7AB-E4DA-E908-88DF-FA2AD2AA14F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41855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82E0833-7072-F91E-60F5-98BB111FC18C}"/>
              </a:ext>
            </a:extLst>
          </p:cNvPr>
          <p:cNvSpPr/>
          <p:nvPr/>
        </p:nvSpPr>
        <p:spPr bwMode="white">
          <a:xfrm>
            <a:off x="1521612" y="3334486"/>
            <a:ext cx="2189924" cy="305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B0B98B4-6563-1C72-A74B-34B72762DE07}"/>
              </a:ext>
            </a:extLst>
          </p:cNvPr>
          <p:cNvSpPr/>
          <p:nvPr/>
        </p:nvSpPr>
        <p:spPr bwMode="white">
          <a:xfrm>
            <a:off x="4025743" y="3334486"/>
            <a:ext cx="4122770" cy="305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ACE87D7-FADC-853B-DA50-803AF69F33C5}"/>
              </a:ext>
            </a:extLst>
          </p:cNvPr>
          <p:cNvSpPr/>
          <p:nvPr/>
        </p:nvSpPr>
        <p:spPr bwMode="white">
          <a:xfrm>
            <a:off x="1512090" y="3907469"/>
            <a:ext cx="2875465" cy="315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83190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E510B15-205A-9A60-BC12-2B348741B2F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39923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9AA281F-9829-DFDB-8D35-4F22626FD90A}"/>
              </a:ext>
            </a:extLst>
          </p:cNvPr>
          <p:cNvSpPr/>
          <p:nvPr/>
        </p:nvSpPr>
        <p:spPr bwMode="white">
          <a:xfrm>
            <a:off x="740856" y="4349157"/>
            <a:ext cx="3332493" cy="3144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53A2169-60E4-E05C-525C-C48C188C1440}"/>
              </a:ext>
            </a:extLst>
          </p:cNvPr>
          <p:cNvSpPr/>
          <p:nvPr/>
        </p:nvSpPr>
        <p:spPr bwMode="white">
          <a:xfrm>
            <a:off x="4416120" y="4349157"/>
            <a:ext cx="2532695" cy="3048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5E4505F-1516-8845-587F-518C26330DAD}"/>
              </a:ext>
            </a:extLst>
          </p:cNvPr>
          <p:cNvSpPr/>
          <p:nvPr/>
        </p:nvSpPr>
        <p:spPr bwMode="white">
          <a:xfrm>
            <a:off x="731335" y="5016111"/>
            <a:ext cx="4379848" cy="3144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34228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3770196-93AE-E09D-0478-2143EFF8977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99239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D391CE1-93D0-7621-D4CD-F35E26DF13B6}"/>
              </a:ext>
            </a:extLst>
          </p:cNvPr>
          <p:cNvSpPr/>
          <p:nvPr/>
        </p:nvSpPr>
        <p:spPr bwMode="white">
          <a:xfrm>
            <a:off x="5825289" y="3956881"/>
            <a:ext cx="161863" cy="2666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DEAEE8B-9CBB-0194-9143-FDAAE115D546}"/>
              </a:ext>
            </a:extLst>
          </p:cNvPr>
          <p:cNvSpPr/>
          <p:nvPr/>
        </p:nvSpPr>
        <p:spPr bwMode="white">
          <a:xfrm>
            <a:off x="4263778" y="4661526"/>
            <a:ext cx="418942" cy="2761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4D9345E-4D97-5839-E352-4CDE64413173}"/>
              </a:ext>
            </a:extLst>
          </p:cNvPr>
          <p:cNvSpPr/>
          <p:nvPr/>
        </p:nvSpPr>
        <p:spPr bwMode="white">
          <a:xfrm>
            <a:off x="8805491" y="4661526"/>
            <a:ext cx="428463" cy="2761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0106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C96AF68-B34B-0F99-FD61-6655BC1886D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9630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07D0838-9741-D0FC-E2F7-3DDB22C49780}"/>
              </a:ext>
            </a:extLst>
          </p:cNvPr>
          <p:cNvSpPr/>
          <p:nvPr/>
        </p:nvSpPr>
        <p:spPr bwMode="white">
          <a:xfrm>
            <a:off x="864634" y="2176757"/>
            <a:ext cx="3884735" cy="3048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42BE881-E621-FB64-86AD-E8ED9D976727}"/>
              </a:ext>
            </a:extLst>
          </p:cNvPr>
          <p:cNvSpPr/>
          <p:nvPr/>
        </p:nvSpPr>
        <p:spPr bwMode="white">
          <a:xfrm>
            <a:off x="874156" y="2843688"/>
            <a:ext cx="2827858" cy="3239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1935FD8-52E9-A91B-5576-EB32D147DB84}"/>
              </a:ext>
            </a:extLst>
          </p:cNvPr>
          <p:cNvSpPr/>
          <p:nvPr/>
        </p:nvSpPr>
        <p:spPr bwMode="white">
          <a:xfrm>
            <a:off x="864634" y="3520145"/>
            <a:ext cx="4208463" cy="314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F56CC6F4-65F5-FDD5-33E3-7532A56837D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58" r="44338" b="45795"/>
          <a:stretch>
            <a:fillRect/>
          </a:stretch>
        </p:blipFill>
        <p:spPr>
          <a:xfrm>
            <a:off x="6075178" y="1844824"/>
            <a:ext cx="5976664" cy="2493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24265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F729348-943B-2A7C-90BF-A645A58DCAF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21186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CB3D23E-7C57-BB98-B59C-E453B9BFC539}"/>
              </a:ext>
            </a:extLst>
          </p:cNvPr>
          <p:cNvSpPr/>
          <p:nvPr/>
        </p:nvSpPr>
        <p:spPr bwMode="white">
          <a:xfrm>
            <a:off x="740856" y="4371270"/>
            <a:ext cx="5455768" cy="3051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525931C-ECB5-3ECD-631C-51C302443925}"/>
              </a:ext>
            </a:extLst>
          </p:cNvPr>
          <p:cNvSpPr/>
          <p:nvPr/>
        </p:nvSpPr>
        <p:spPr bwMode="white">
          <a:xfrm>
            <a:off x="721813" y="5057947"/>
            <a:ext cx="2351788" cy="3051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4725582-8D2F-5E26-BD97-5413165C253F}"/>
              </a:ext>
            </a:extLst>
          </p:cNvPr>
          <p:cNvSpPr/>
          <p:nvPr/>
        </p:nvSpPr>
        <p:spPr bwMode="white">
          <a:xfrm>
            <a:off x="731335" y="5716013"/>
            <a:ext cx="3875214" cy="3147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08296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54E3172-05F9-698F-2E1E-462CABD3041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68060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C750BE9-B274-664E-9DF4-6DC8A311D545}"/>
              </a:ext>
            </a:extLst>
          </p:cNvPr>
          <p:cNvSpPr/>
          <p:nvPr/>
        </p:nvSpPr>
        <p:spPr bwMode="white">
          <a:xfrm>
            <a:off x="5844332" y="2187327"/>
            <a:ext cx="780755" cy="3433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3CCF0EF-F52C-BE91-A516-F998A7F2E181}"/>
              </a:ext>
            </a:extLst>
          </p:cNvPr>
          <p:cNvSpPr/>
          <p:nvPr/>
        </p:nvSpPr>
        <p:spPr bwMode="white">
          <a:xfrm>
            <a:off x="2835566" y="2845442"/>
            <a:ext cx="390377" cy="3338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1404121-C26D-8BF6-31BB-FDEB9031AF0D}"/>
              </a:ext>
            </a:extLst>
          </p:cNvPr>
          <p:cNvSpPr/>
          <p:nvPr/>
        </p:nvSpPr>
        <p:spPr bwMode="white">
          <a:xfrm>
            <a:off x="3444937" y="4848400"/>
            <a:ext cx="390377" cy="3433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B21C612-BBB2-EDB6-F9C3-F74006C95F1D}"/>
              </a:ext>
            </a:extLst>
          </p:cNvPr>
          <p:cNvSpPr/>
          <p:nvPr/>
        </p:nvSpPr>
        <p:spPr bwMode="white">
          <a:xfrm>
            <a:off x="6377531" y="4848400"/>
            <a:ext cx="771234" cy="3433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CDED6155-2C12-0048-2D6C-6A7BCBEC0768}"/>
              </a:ext>
            </a:extLst>
          </p:cNvPr>
          <p:cNvSpPr/>
          <p:nvPr/>
        </p:nvSpPr>
        <p:spPr bwMode="white">
          <a:xfrm>
            <a:off x="10481259" y="4848400"/>
            <a:ext cx="399899" cy="3433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5732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9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78F545D-96C9-6BB3-2710-B976E5B206B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0587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F104162-1F88-D6E1-45D0-6C85934548CC}"/>
              </a:ext>
            </a:extLst>
          </p:cNvPr>
          <p:cNvSpPr/>
          <p:nvPr/>
        </p:nvSpPr>
        <p:spPr bwMode="white">
          <a:xfrm>
            <a:off x="1474005" y="2301853"/>
            <a:ext cx="399899" cy="286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5DC438A-00C8-D628-2BF8-BF35EE7EBF77}"/>
              </a:ext>
            </a:extLst>
          </p:cNvPr>
          <p:cNvSpPr/>
          <p:nvPr/>
        </p:nvSpPr>
        <p:spPr bwMode="white">
          <a:xfrm>
            <a:off x="7282065" y="2311391"/>
            <a:ext cx="409420" cy="2766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3B861A2-F3DE-46EE-07C2-7E9A95C6E22C}"/>
              </a:ext>
            </a:extLst>
          </p:cNvPr>
          <p:cNvSpPr/>
          <p:nvPr/>
        </p:nvSpPr>
        <p:spPr bwMode="white">
          <a:xfrm>
            <a:off x="2035768" y="3160320"/>
            <a:ext cx="409420" cy="2766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D7EF2C8-C172-97CF-D977-1778E83F28B2}"/>
              </a:ext>
            </a:extLst>
          </p:cNvPr>
          <p:cNvSpPr/>
          <p:nvPr/>
        </p:nvSpPr>
        <p:spPr bwMode="white">
          <a:xfrm>
            <a:off x="6606045" y="3913863"/>
            <a:ext cx="238035" cy="2670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F6AB2D4-4C24-B793-185A-6478C8E3C8A0}"/>
              </a:ext>
            </a:extLst>
          </p:cNvPr>
          <p:cNvSpPr/>
          <p:nvPr/>
        </p:nvSpPr>
        <p:spPr bwMode="white">
          <a:xfrm>
            <a:off x="1283576" y="4572021"/>
            <a:ext cx="247556" cy="2670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D707010E-C857-6F30-32D8-3DEB2F09CFA0}"/>
              </a:ext>
            </a:extLst>
          </p:cNvPr>
          <p:cNvSpPr/>
          <p:nvPr/>
        </p:nvSpPr>
        <p:spPr bwMode="white">
          <a:xfrm>
            <a:off x="8688288" y="3126935"/>
            <a:ext cx="409420" cy="2766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01113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9" grpId="0" animBg="1"/>
      <p:bldP spid="10" grpId="0" animBg="1"/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D9B9329-23D9-40A2-7E37-09F5B122C0B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92106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F689535-B9B9-EB53-BB00-099085669E91}"/>
              </a:ext>
            </a:extLst>
          </p:cNvPr>
          <p:cNvSpPr/>
          <p:nvPr/>
        </p:nvSpPr>
        <p:spPr bwMode="white">
          <a:xfrm>
            <a:off x="2883173" y="2073013"/>
            <a:ext cx="238035" cy="267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EEA4672-AD3C-3017-DF0B-B3BDD6FB3DB6}"/>
              </a:ext>
            </a:extLst>
          </p:cNvPr>
          <p:cNvSpPr/>
          <p:nvPr/>
        </p:nvSpPr>
        <p:spPr bwMode="white">
          <a:xfrm>
            <a:off x="7967607" y="2073013"/>
            <a:ext cx="161863" cy="267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4731DC6-EE46-726E-FB5C-03D04A81BD7C}"/>
              </a:ext>
            </a:extLst>
          </p:cNvPr>
          <p:cNvSpPr/>
          <p:nvPr/>
        </p:nvSpPr>
        <p:spPr bwMode="white">
          <a:xfrm>
            <a:off x="9262518" y="2073013"/>
            <a:ext cx="428463" cy="267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2359C1C-640B-599D-F97E-A0B4129078C4}"/>
              </a:ext>
            </a:extLst>
          </p:cNvPr>
          <p:cNvSpPr/>
          <p:nvPr/>
        </p:nvSpPr>
        <p:spPr bwMode="white">
          <a:xfrm>
            <a:off x="4320906" y="2731237"/>
            <a:ext cx="161863" cy="267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F5C75BD-2F85-1A15-97B6-3F020C0CDDBF}"/>
              </a:ext>
            </a:extLst>
          </p:cNvPr>
          <p:cNvSpPr/>
          <p:nvPr/>
        </p:nvSpPr>
        <p:spPr bwMode="white">
          <a:xfrm>
            <a:off x="8786448" y="2721697"/>
            <a:ext cx="428463" cy="2766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3547748E-1738-FFB7-B343-3A33462F2FE6}"/>
              </a:ext>
            </a:extLst>
          </p:cNvPr>
          <p:cNvSpPr/>
          <p:nvPr/>
        </p:nvSpPr>
        <p:spPr bwMode="white">
          <a:xfrm>
            <a:off x="2416624" y="4667751"/>
            <a:ext cx="238035" cy="2766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B442A3C6-1DF4-D2A0-C482-7C37EFACA1F3}"/>
              </a:ext>
            </a:extLst>
          </p:cNvPr>
          <p:cNvSpPr/>
          <p:nvPr/>
        </p:nvSpPr>
        <p:spPr bwMode="white">
          <a:xfrm>
            <a:off x="7443929" y="4667751"/>
            <a:ext cx="257078" cy="2766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23503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1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8939460-76BE-4F0B-41F0-AA66C9399DA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25931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D77BDCD-4C3A-581E-1F3E-3C77D573DECB}"/>
              </a:ext>
            </a:extLst>
          </p:cNvPr>
          <p:cNvSpPr/>
          <p:nvPr/>
        </p:nvSpPr>
        <p:spPr bwMode="white">
          <a:xfrm>
            <a:off x="7920000" y="2091622"/>
            <a:ext cx="399899" cy="276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62517508-6985-9DC4-5271-391875D9FCB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149931"/>
            <a:ext cx="11340000" cy="652517"/>
          </a:xfrm>
          <a:prstGeom prst="rect">
            <a:avLst/>
          </a:prstGeom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F4CE99A9-92F8-4057-4375-FE64C48472C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4923" y="3897970"/>
            <a:ext cx="11340000" cy="1264790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7EC0F53-C929-DC3A-FB77-DA6BB258E899}"/>
              </a:ext>
            </a:extLst>
          </p:cNvPr>
          <p:cNvSpPr/>
          <p:nvPr/>
        </p:nvSpPr>
        <p:spPr bwMode="white">
          <a:xfrm>
            <a:off x="10009255" y="4099186"/>
            <a:ext cx="161863" cy="2682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82259B4-D030-3ECA-6B37-F143157A4F69}"/>
              </a:ext>
            </a:extLst>
          </p:cNvPr>
          <p:cNvSpPr/>
          <p:nvPr/>
        </p:nvSpPr>
        <p:spPr bwMode="white">
          <a:xfrm>
            <a:off x="1649457" y="4750745"/>
            <a:ext cx="428463" cy="2682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82850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AF48CFF-879C-15CE-8E90-A01E4C4D261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50311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6B9FED9-B634-47AE-EE56-0A791936FFCD}"/>
              </a:ext>
            </a:extLst>
          </p:cNvPr>
          <p:cNvSpPr/>
          <p:nvPr/>
        </p:nvSpPr>
        <p:spPr bwMode="white">
          <a:xfrm>
            <a:off x="9252997" y="1462337"/>
            <a:ext cx="238035" cy="2669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BC99291-AE01-F263-C279-EFAC9B152D9E}"/>
              </a:ext>
            </a:extLst>
          </p:cNvPr>
          <p:cNvSpPr/>
          <p:nvPr/>
        </p:nvSpPr>
        <p:spPr bwMode="white">
          <a:xfrm>
            <a:off x="1502569" y="3369036"/>
            <a:ext cx="1418690" cy="343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4A8FADF-E4B5-1F0E-AFA7-58E46367DBAC}"/>
              </a:ext>
            </a:extLst>
          </p:cNvPr>
          <p:cNvSpPr/>
          <p:nvPr/>
        </p:nvSpPr>
        <p:spPr bwMode="white">
          <a:xfrm>
            <a:off x="4416120" y="3369036"/>
            <a:ext cx="666498" cy="343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9535CBC-EBCE-BE38-6DE3-8CCE79FBAA54}"/>
              </a:ext>
            </a:extLst>
          </p:cNvPr>
          <p:cNvSpPr/>
          <p:nvPr/>
        </p:nvSpPr>
        <p:spPr bwMode="white">
          <a:xfrm>
            <a:off x="6548916" y="3369036"/>
            <a:ext cx="1256826" cy="343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66922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E0EE464-6902-233E-5B4C-F0D7A9308A2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77566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DBF0E10-EAD3-80C7-171E-EE7875007B4E}"/>
              </a:ext>
            </a:extLst>
          </p:cNvPr>
          <p:cNvSpPr/>
          <p:nvPr/>
        </p:nvSpPr>
        <p:spPr bwMode="white">
          <a:xfrm>
            <a:off x="4330428" y="2159032"/>
            <a:ext cx="418942" cy="3625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040DD08-E4C2-98B2-E503-69F8893697D0}"/>
              </a:ext>
            </a:extLst>
          </p:cNvPr>
          <p:cNvSpPr/>
          <p:nvPr/>
        </p:nvSpPr>
        <p:spPr bwMode="white">
          <a:xfrm>
            <a:off x="6967858" y="3466169"/>
            <a:ext cx="418942" cy="3625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8998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ABA93E9-E63A-8606-C61E-4B9F141D306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51802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81578EF-C087-429A-D94D-9BDA176655F1}"/>
              </a:ext>
            </a:extLst>
          </p:cNvPr>
          <p:cNvSpPr/>
          <p:nvPr/>
        </p:nvSpPr>
        <p:spPr bwMode="white">
          <a:xfrm>
            <a:off x="1102670" y="2037250"/>
            <a:ext cx="418942" cy="3635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6EBE6EAF-1AB6-B425-6479-88BAA7671C8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175802"/>
            <a:ext cx="11340000" cy="3538539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88C6812-E658-54FB-2460-6D23194EBB26}"/>
              </a:ext>
            </a:extLst>
          </p:cNvPr>
          <p:cNvSpPr/>
          <p:nvPr/>
        </p:nvSpPr>
        <p:spPr bwMode="white">
          <a:xfrm>
            <a:off x="6368010" y="3337945"/>
            <a:ext cx="418942" cy="3624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1D35170-8061-52C5-6459-7A4C9B6854F6}"/>
              </a:ext>
            </a:extLst>
          </p:cNvPr>
          <p:cNvSpPr/>
          <p:nvPr/>
        </p:nvSpPr>
        <p:spPr bwMode="white">
          <a:xfrm>
            <a:off x="4863627" y="5541187"/>
            <a:ext cx="418942" cy="3624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09135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93D8538-8ADA-5D39-A5E2-E38BDFE6830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0490"/>
          <a:stretch>
            <a:fillRect/>
          </a:stretch>
        </p:blipFill>
        <p:spPr>
          <a:xfrm>
            <a:off x="360000" y="1224000"/>
            <a:ext cx="11340000" cy="802528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5B4D8620-F2EB-8B53-DD86-0CA62194A83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5560" y="2026528"/>
            <a:ext cx="9216984" cy="3310916"/>
          </a:xfrm>
          <a:prstGeom prst="rect">
            <a:avLst/>
          </a:prstGeom>
        </p:spPr>
      </p:pic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AB30606F-D545-D71D-765A-1F56C6859EE9}"/>
              </a:ext>
            </a:extLst>
          </p:cNvPr>
          <p:cNvCxnSpPr>
            <a:cxnSpLocks/>
          </p:cNvCxnSpPr>
          <p:nvPr/>
        </p:nvCxnSpPr>
        <p:spPr>
          <a:xfrm>
            <a:off x="2495600" y="3645024"/>
            <a:ext cx="2880320" cy="1224136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B8D97E87-4FA8-FCF8-C43F-8535D0DB55CC}"/>
              </a:ext>
            </a:extLst>
          </p:cNvPr>
          <p:cNvCxnSpPr>
            <a:cxnSpLocks/>
          </p:cNvCxnSpPr>
          <p:nvPr/>
        </p:nvCxnSpPr>
        <p:spPr>
          <a:xfrm flipV="1">
            <a:off x="2498552" y="3717032"/>
            <a:ext cx="2661344" cy="1152128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EDA73500-8656-97B3-E265-37ED70A82183}"/>
              </a:ext>
            </a:extLst>
          </p:cNvPr>
          <p:cNvCxnSpPr>
            <a:cxnSpLocks/>
          </p:cNvCxnSpPr>
          <p:nvPr/>
        </p:nvCxnSpPr>
        <p:spPr>
          <a:xfrm>
            <a:off x="7949272" y="3645024"/>
            <a:ext cx="2880320" cy="1224136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id="{1A27675A-11DF-33B2-5A25-9110FCDF015B}"/>
              </a:ext>
            </a:extLst>
          </p:cNvPr>
          <p:cNvCxnSpPr>
            <a:cxnSpLocks/>
          </p:cNvCxnSpPr>
          <p:nvPr/>
        </p:nvCxnSpPr>
        <p:spPr>
          <a:xfrm flipV="1">
            <a:off x="7952224" y="3717032"/>
            <a:ext cx="2661344" cy="1152128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270884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2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65</cp:revision>
  <dcterms:created xsi:type="dcterms:W3CDTF">2015-09-16T06:44:00Z</dcterms:created>
  <dcterms:modified xsi:type="dcterms:W3CDTF">2025-07-24T15:26:02Z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