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24" r:id="rId2"/>
    <p:sldId id="343" r:id="rId3"/>
    <p:sldId id="342" r:id="rId4"/>
    <p:sldId id="341" r:id="rId5"/>
    <p:sldId id="339" r:id="rId6"/>
    <p:sldId id="337" r:id="rId7"/>
    <p:sldId id="336" r:id="rId8"/>
    <p:sldId id="335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471" autoAdjust="0"/>
    <p:restoredTop sz="94660"/>
  </p:normalViewPr>
  <p:slideViewPr>
    <p:cSldViewPr showGuides="1">
      <p:cViewPr>
        <p:scale>
          <a:sx n="75" d="100"/>
          <a:sy n="75" d="100"/>
        </p:scale>
        <p:origin x="404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F96552-DE52-FD09-93B8-57ABC7739D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3112803"/>
            <a:ext cx="11340000" cy="6323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79CFFD-78CB-B2F6-8A9A-49DDDA802E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650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6C191F-029C-5B42-FF18-A84203CA5CBC}"/>
              </a:ext>
            </a:extLst>
          </p:cNvPr>
          <p:cNvSpPr/>
          <p:nvPr/>
        </p:nvSpPr>
        <p:spPr bwMode="white">
          <a:xfrm>
            <a:off x="2254760" y="2082475"/>
            <a:ext cx="409420" cy="276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DE1B67-9B3B-2518-7D61-77B63941F974}"/>
              </a:ext>
            </a:extLst>
          </p:cNvPr>
          <p:cNvSpPr/>
          <p:nvPr/>
        </p:nvSpPr>
        <p:spPr bwMode="white">
          <a:xfrm>
            <a:off x="4863627" y="2082475"/>
            <a:ext cx="380856" cy="276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E09A80-F674-2A23-2ECA-A70F004AAF8C}"/>
              </a:ext>
            </a:extLst>
          </p:cNvPr>
          <p:cNvSpPr/>
          <p:nvPr/>
        </p:nvSpPr>
        <p:spPr bwMode="white">
          <a:xfrm>
            <a:off x="7681964" y="2082475"/>
            <a:ext cx="428463" cy="276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C1B8227-AE23-1C9C-1011-33B70C087ABA}"/>
              </a:ext>
            </a:extLst>
          </p:cNvPr>
          <p:cNvSpPr/>
          <p:nvPr/>
        </p:nvSpPr>
        <p:spPr bwMode="white">
          <a:xfrm>
            <a:off x="10328916" y="2082475"/>
            <a:ext cx="428463" cy="276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A230B72-B8D0-F734-2DBE-BF7FAA3CEF7F}"/>
              </a:ext>
            </a:extLst>
          </p:cNvPr>
          <p:cNvSpPr/>
          <p:nvPr/>
        </p:nvSpPr>
        <p:spPr bwMode="white">
          <a:xfrm>
            <a:off x="551384" y="2564904"/>
            <a:ext cx="1872208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B83530E-4CBF-65EC-A273-8FE42F5F9F32}"/>
              </a:ext>
            </a:extLst>
          </p:cNvPr>
          <p:cNvSpPr/>
          <p:nvPr/>
        </p:nvSpPr>
        <p:spPr bwMode="white">
          <a:xfrm>
            <a:off x="3361813" y="2564904"/>
            <a:ext cx="1790810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54A01FF-F6A9-DCDE-A69E-A4720980915B}"/>
              </a:ext>
            </a:extLst>
          </p:cNvPr>
          <p:cNvSpPr/>
          <p:nvPr/>
        </p:nvSpPr>
        <p:spPr bwMode="white">
          <a:xfrm>
            <a:off x="5807967" y="2564904"/>
            <a:ext cx="2016225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BEE19E9-9609-A3A8-70B6-2A739FE70111}"/>
              </a:ext>
            </a:extLst>
          </p:cNvPr>
          <p:cNvSpPr/>
          <p:nvPr/>
        </p:nvSpPr>
        <p:spPr bwMode="white">
          <a:xfrm>
            <a:off x="8768361" y="2564904"/>
            <a:ext cx="1872208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876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2" grpId="0" animBg="1"/>
      <p:bldP spid="14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EFF378-26D9-B651-C3BE-A5E3F3E4D5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1551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CF07A16-7493-9437-A161-21B1C1A0DC01}"/>
              </a:ext>
            </a:extLst>
          </p:cNvPr>
          <p:cNvSpPr/>
          <p:nvPr/>
        </p:nvSpPr>
        <p:spPr bwMode="white">
          <a:xfrm>
            <a:off x="6901209" y="5653103"/>
            <a:ext cx="428463" cy="266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85FDEF57-9D36-1164-4D0B-4194E5F934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6577" y="2748416"/>
            <a:ext cx="7537896" cy="2657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344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5FCCDF9C-4993-0997-72D9-246B2F62CA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277670"/>
            <a:ext cx="10606382" cy="5061320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CFE891B7-5AC6-5A0B-35F5-FFDB2B924F8A}"/>
              </a:ext>
            </a:extLst>
          </p:cNvPr>
          <p:cNvCxnSpPr>
            <a:cxnSpLocks/>
          </p:cNvCxnSpPr>
          <p:nvPr/>
        </p:nvCxnSpPr>
        <p:spPr>
          <a:xfrm>
            <a:off x="2783632" y="4221088"/>
            <a:ext cx="4032448" cy="108012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340AEEDD-292C-5FD9-E714-84DBD0A1251A}"/>
              </a:ext>
            </a:extLst>
          </p:cNvPr>
          <p:cNvCxnSpPr>
            <a:cxnSpLocks/>
          </p:cNvCxnSpPr>
          <p:nvPr/>
        </p:nvCxnSpPr>
        <p:spPr>
          <a:xfrm>
            <a:off x="5015880" y="4221088"/>
            <a:ext cx="4032448" cy="108012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9DED7919-29F3-F7D2-25FF-2D451B4BC065}"/>
              </a:ext>
            </a:extLst>
          </p:cNvPr>
          <p:cNvCxnSpPr>
            <a:cxnSpLocks/>
          </p:cNvCxnSpPr>
          <p:nvPr/>
        </p:nvCxnSpPr>
        <p:spPr>
          <a:xfrm flipV="1">
            <a:off x="4834136" y="4221088"/>
            <a:ext cx="2197968" cy="1067143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71E699D9-D46C-2CD2-FFB0-B6A34B747D3F}"/>
              </a:ext>
            </a:extLst>
          </p:cNvPr>
          <p:cNvCxnSpPr>
            <a:cxnSpLocks/>
          </p:cNvCxnSpPr>
          <p:nvPr/>
        </p:nvCxnSpPr>
        <p:spPr>
          <a:xfrm flipV="1">
            <a:off x="2817912" y="4221088"/>
            <a:ext cx="6126803" cy="106544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446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8D0F24-D057-86CA-6B2A-D2FB6DFDCB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311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099A3E-1717-8237-0263-E1AD493D7F83}"/>
              </a:ext>
            </a:extLst>
          </p:cNvPr>
          <p:cNvSpPr/>
          <p:nvPr/>
        </p:nvSpPr>
        <p:spPr bwMode="white">
          <a:xfrm>
            <a:off x="5396826" y="3038389"/>
            <a:ext cx="2361309" cy="31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758A56-C95E-C6BF-FF72-172D21B9B1E1}"/>
              </a:ext>
            </a:extLst>
          </p:cNvPr>
          <p:cNvSpPr/>
          <p:nvPr/>
        </p:nvSpPr>
        <p:spPr bwMode="white">
          <a:xfrm>
            <a:off x="5406347" y="3678200"/>
            <a:ext cx="3551486" cy="31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48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7DD599-4F01-E5B0-E0A0-E35C0F4FD8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838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673E8C-A6E2-F197-18CB-E1C55B9BA5A9}"/>
              </a:ext>
            </a:extLst>
          </p:cNvPr>
          <p:cNvSpPr/>
          <p:nvPr/>
        </p:nvSpPr>
        <p:spPr bwMode="white">
          <a:xfrm>
            <a:off x="1283576" y="4110520"/>
            <a:ext cx="2018539" cy="304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848BCF-A837-A7B9-2235-909D03C06BAC}"/>
              </a:ext>
            </a:extLst>
          </p:cNvPr>
          <p:cNvSpPr/>
          <p:nvPr/>
        </p:nvSpPr>
        <p:spPr bwMode="white">
          <a:xfrm>
            <a:off x="1293098" y="4691634"/>
            <a:ext cx="2875465" cy="314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E489CE-70C7-CFBC-8733-9B2D153C5243}"/>
              </a:ext>
            </a:extLst>
          </p:cNvPr>
          <p:cNvSpPr/>
          <p:nvPr/>
        </p:nvSpPr>
        <p:spPr bwMode="white">
          <a:xfrm>
            <a:off x="6815516" y="4748793"/>
            <a:ext cx="2018539" cy="304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A6EAA6-A8F8-6B30-FF17-6AAA24766780}"/>
              </a:ext>
            </a:extLst>
          </p:cNvPr>
          <p:cNvSpPr/>
          <p:nvPr/>
        </p:nvSpPr>
        <p:spPr bwMode="white">
          <a:xfrm>
            <a:off x="6825037" y="5320381"/>
            <a:ext cx="3713350" cy="314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71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4DC879-706C-2B5A-9F29-323159964B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543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A022FE-CDA1-08E1-94FB-12202AFAA6EC}"/>
              </a:ext>
            </a:extLst>
          </p:cNvPr>
          <p:cNvSpPr/>
          <p:nvPr/>
        </p:nvSpPr>
        <p:spPr bwMode="white">
          <a:xfrm>
            <a:off x="1283576" y="5139202"/>
            <a:ext cx="2018539" cy="314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D50B5C-C67F-4594-326B-F3119505CCE4}"/>
              </a:ext>
            </a:extLst>
          </p:cNvPr>
          <p:cNvSpPr/>
          <p:nvPr/>
        </p:nvSpPr>
        <p:spPr bwMode="white">
          <a:xfrm>
            <a:off x="1293098" y="5729817"/>
            <a:ext cx="4379848" cy="314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402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7DE87A-56EF-AD9B-147D-28B6B6031C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43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D3F90D-084F-787E-874D-975ACEDB0B72}"/>
              </a:ext>
            </a:extLst>
          </p:cNvPr>
          <p:cNvSpPr/>
          <p:nvPr/>
        </p:nvSpPr>
        <p:spPr bwMode="white">
          <a:xfrm>
            <a:off x="855113" y="1977154"/>
            <a:ext cx="1390125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9DA3E0-A29F-3735-38AB-2BB991E8755E}"/>
              </a:ext>
            </a:extLst>
          </p:cNvPr>
          <p:cNvSpPr/>
          <p:nvPr/>
        </p:nvSpPr>
        <p:spPr bwMode="white">
          <a:xfrm>
            <a:off x="855113" y="2530103"/>
            <a:ext cx="6731637" cy="314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4954D3-0655-728E-299C-3E5B6F857F33}"/>
              </a:ext>
            </a:extLst>
          </p:cNvPr>
          <p:cNvSpPr/>
          <p:nvPr/>
        </p:nvSpPr>
        <p:spPr bwMode="white">
          <a:xfrm>
            <a:off x="855113" y="4026878"/>
            <a:ext cx="2018539" cy="314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CCA071-3B6A-AC76-2C26-1DA8E3C447EA}"/>
              </a:ext>
            </a:extLst>
          </p:cNvPr>
          <p:cNvSpPr/>
          <p:nvPr/>
        </p:nvSpPr>
        <p:spPr bwMode="white">
          <a:xfrm>
            <a:off x="855113" y="4608427"/>
            <a:ext cx="5722367" cy="314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65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60507E-2A0E-C17D-A743-57F5934D24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283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C379A1-0DDB-7ABA-5FEB-272B24FD3F8E}"/>
              </a:ext>
            </a:extLst>
          </p:cNvPr>
          <p:cNvSpPr/>
          <p:nvPr/>
        </p:nvSpPr>
        <p:spPr bwMode="white">
          <a:xfrm>
            <a:off x="874156" y="1996940"/>
            <a:ext cx="5217732" cy="305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E12FC0-4181-F33E-E04D-C0C0D28089B7}"/>
              </a:ext>
            </a:extLst>
          </p:cNvPr>
          <p:cNvSpPr/>
          <p:nvPr/>
        </p:nvSpPr>
        <p:spPr bwMode="white">
          <a:xfrm>
            <a:off x="855113" y="2598117"/>
            <a:ext cx="2018539" cy="314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6DD53A-79D8-2778-A15B-6A6DDBD75180}"/>
              </a:ext>
            </a:extLst>
          </p:cNvPr>
          <p:cNvSpPr/>
          <p:nvPr/>
        </p:nvSpPr>
        <p:spPr bwMode="white">
          <a:xfrm>
            <a:off x="864634" y="3180208"/>
            <a:ext cx="5379596" cy="314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ECCE45-A943-F881-6461-7AB1DE326C5D}"/>
              </a:ext>
            </a:extLst>
          </p:cNvPr>
          <p:cNvSpPr/>
          <p:nvPr/>
        </p:nvSpPr>
        <p:spPr bwMode="white">
          <a:xfrm>
            <a:off x="6415617" y="3180208"/>
            <a:ext cx="1980453" cy="324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214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553BF1-F699-C2FF-F6F0-B5786A9298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024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A47391-36E9-394C-EDC3-89F5F905E055}"/>
              </a:ext>
            </a:extLst>
          </p:cNvPr>
          <p:cNvSpPr/>
          <p:nvPr/>
        </p:nvSpPr>
        <p:spPr bwMode="white">
          <a:xfrm>
            <a:off x="5330176" y="3377054"/>
            <a:ext cx="390377" cy="333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F740DB-A59E-282B-A60F-47209889E5BF}"/>
              </a:ext>
            </a:extLst>
          </p:cNvPr>
          <p:cNvSpPr/>
          <p:nvPr/>
        </p:nvSpPr>
        <p:spPr bwMode="white">
          <a:xfrm>
            <a:off x="9833803" y="3377054"/>
            <a:ext cx="780755" cy="333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8D1A43-0849-E144-F23A-272C24D40AC8}"/>
              </a:ext>
            </a:extLst>
          </p:cNvPr>
          <p:cNvSpPr/>
          <p:nvPr/>
        </p:nvSpPr>
        <p:spPr bwMode="white">
          <a:xfrm>
            <a:off x="4977884" y="4024876"/>
            <a:ext cx="390377" cy="333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0962FA4-00D1-F7FC-A476-3B8816585263}"/>
              </a:ext>
            </a:extLst>
          </p:cNvPr>
          <p:cNvSpPr/>
          <p:nvPr/>
        </p:nvSpPr>
        <p:spPr bwMode="white">
          <a:xfrm>
            <a:off x="2264282" y="4663171"/>
            <a:ext cx="771234" cy="342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74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425BCB-957D-79AD-72BA-D62BD6E9D2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796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044A91-ACDE-A759-90C6-F633EC77C495}"/>
              </a:ext>
            </a:extLst>
          </p:cNvPr>
          <p:cNvSpPr/>
          <p:nvPr/>
        </p:nvSpPr>
        <p:spPr bwMode="white">
          <a:xfrm>
            <a:off x="3921007" y="2703866"/>
            <a:ext cx="238035" cy="276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620DB8-0CE8-033B-2E37-5BB72C208EE8}"/>
              </a:ext>
            </a:extLst>
          </p:cNvPr>
          <p:cNvSpPr/>
          <p:nvPr/>
        </p:nvSpPr>
        <p:spPr bwMode="white">
          <a:xfrm>
            <a:off x="8434156" y="2703866"/>
            <a:ext cx="257078" cy="276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2E1FC9-7540-2F4E-C6CD-F21648BB32D0}"/>
              </a:ext>
            </a:extLst>
          </p:cNvPr>
          <p:cNvSpPr/>
          <p:nvPr/>
        </p:nvSpPr>
        <p:spPr bwMode="white">
          <a:xfrm>
            <a:off x="2340453" y="3353098"/>
            <a:ext cx="599848" cy="276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A39ECB3-65F5-02F6-9D65-E57FC325985F}"/>
              </a:ext>
            </a:extLst>
          </p:cNvPr>
          <p:cNvSpPr/>
          <p:nvPr/>
        </p:nvSpPr>
        <p:spPr bwMode="white">
          <a:xfrm>
            <a:off x="8053299" y="3353098"/>
            <a:ext cx="257078" cy="26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0075AF5-2327-16A1-DF78-4117D6215FD7}"/>
              </a:ext>
            </a:extLst>
          </p:cNvPr>
          <p:cNvSpPr/>
          <p:nvPr/>
        </p:nvSpPr>
        <p:spPr bwMode="white">
          <a:xfrm>
            <a:off x="4235214" y="4002330"/>
            <a:ext cx="399899" cy="26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2B14BBC-DD75-8CEC-5D09-3BF9FC61A7D1}"/>
              </a:ext>
            </a:extLst>
          </p:cNvPr>
          <p:cNvSpPr/>
          <p:nvPr/>
        </p:nvSpPr>
        <p:spPr bwMode="white">
          <a:xfrm>
            <a:off x="9195869" y="4002330"/>
            <a:ext cx="418942" cy="26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111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5CF911-9F40-3F51-199E-6F2E647ACC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16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6CA00C-4BA7-29DE-3C3D-FA8BBD03098C}"/>
              </a:ext>
            </a:extLst>
          </p:cNvPr>
          <p:cNvSpPr/>
          <p:nvPr/>
        </p:nvSpPr>
        <p:spPr bwMode="white">
          <a:xfrm>
            <a:off x="1283576" y="1605614"/>
            <a:ext cx="257078" cy="27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37779F-1259-358F-EF9A-F1C11BAF98F0}"/>
              </a:ext>
            </a:extLst>
          </p:cNvPr>
          <p:cNvSpPr/>
          <p:nvPr/>
        </p:nvSpPr>
        <p:spPr bwMode="white">
          <a:xfrm>
            <a:off x="4920755" y="1605614"/>
            <a:ext cx="238035" cy="27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FBC1B6-E1DE-55E5-A3E7-B888455F3D92}"/>
              </a:ext>
            </a:extLst>
          </p:cNvPr>
          <p:cNvSpPr/>
          <p:nvPr/>
        </p:nvSpPr>
        <p:spPr bwMode="white">
          <a:xfrm>
            <a:off x="759899" y="2387924"/>
            <a:ext cx="1980453" cy="31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E1C90B6-B018-88AE-A3D6-339D5B47A3C8}"/>
              </a:ext>
            </a:extLst>
          </p:cNvPr>
          <p:cNvSpPr/>
          <p:nvPr/>
        </p:nvSpPr>
        <p:spPr bwMode="white">
          <a:xfrm>
            <a:off x="1692997" y="3637712"/>
            <a:ext cx="371335" cy="343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C2742AA-8341-9151-A630-7D79E3B83E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95650"/>
            <a:ext cx="11340000" cy="2615817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BC726FF-06CD-90D4-0406-B397F71F2FCC}"/>
              </a:ext>
            </a:extLst>
          </p:cNvPr>
          <p:cNvSpPr/>
          <p:nvPr/>
        </p:nvSpPr>
        <p:spPr bwMode="white">
          <a:xfrm>
            <a:off x="3530629" y="4324772"/>
            <a:ext cx="247556" cy="276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D751472-CE08-BF04-61DC-915FFC129468}"/>
              </a:ext>
            </a:extLst>
          </p:cNvPr>
          <p:cNvSpPr/>
          <p:nvPr/>
        </p:nvSpPr>
        <p:spPr bwMode="white">
          <a:xfrm>
            <a:off x="5225440" y="4324772"/>
            <a:ext cx="257078" cy="267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B45A07B-A115-C164-D576-7379B7499FE1}"/>
              </a:ext>
            </a:extLst>
          </p:cNvPr>
          <p:cNvSpPr/>
          <p:nvPr/>
        </p:nvSpPr>
        <p:spPr bwMode="white">
          <a:xfrm>
            <a:off x="9376775" y="4324772"/>
            <a:ext cx="238035" cy="276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99039DF-0075-420E-B85A-909355B784AB}"/>
              </a:ext>
            </a:extLst>
          </p:cNvPr>
          <p:cNvSpPr/>
          <p:nvPr/>
        </p:nvSpPr>
        <p:spPr bwMode="white">
          <a:xfrm>
            <a:off x="4101914" y="4964406"/>
            <a:ext cx="257078" cy="276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E193CED-9B1A-73B2-BF5F-3429B26BCD49}"/>
              </a:ext>
            </a:extLst>
          </p:cNvPr>
          <p:cNvSpPr/>
          <p:nvPr/>
        </p:nvSpPr>
        <p:spPr bwMode="white">
          <a:xfrm>
            <a:off x="8805491" y="4964406"/>
            <a:ext cx="247556" cy="276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1BD8549-0108-E03C-9FCB-DFA4EC623270}"/>
              </a:ext>
            </a:extLst>
          </p:cNvPr>
          <p:cNvSpPr/>
          <p:nvPr/>
        </p:nvSpPr>
        <p:spPr bwMode="white">
          <a:xfrm>
            <a:off x="1845340" y="6262768"/>
            <a:ext cx="247556" cy="267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A8F040E-20C1-EA2B-05A3-44DB246982EE}"/>
              </a:ext>
            </a:extLst>
          </p:cNvPr>
          <p:cNvSpPr/>
          <p:nvPr/>
        </p:nvSpPr>
        <p:spPr bwMode="white">
          <a:xfrm>
            <a:off x="5425390" y="6262768"/>
            <a:ext cx="238035" cy="267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2DB5550-39F1-6F28-D603-4F39446F9987}"/>
              </a:ext>
            </a:extLst>
          </p:cNvPr>
          <p:cNvSpPr/>
          <p:nvPr/>
        </p:nvSpPr>
        <p:spPr bwMode="white">
          <a:xfrm>
            <a:off x="8624584" y="6262768"/>
            <a:ext cx="238035" cy="267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785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DA4BE6-2149-3F37-646C-332B2442B3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4257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01FA5E-F012-41D9-1E1F-4CBE4D8E73C3}"/>
              </a:ext>
            </a:extLst>
          </p:cNvPr>
          <p:cNvSpPr/>
          <p:nvPr/>
        </p:nvSpPr>
        <p:spPr bwMode="white">
          <a:xfrm>
            <a:off x="9786196" y="2064135"/>
            <a:ext cx="437984" cy="26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7C34F9-A998-BEB7-1C9E-356181413B90}"/>
              </a:ext>
            </a:extLst>
          </p:cNvPr>
          <p:cNvSpPr/>
          <p:nvPr/>
        </p:nvSpPr>
        <p:spPr bwMode="white">
          <a:xfrm>
            <a:off x="7862871" y="2713331"/>
            <a:ext cx="238035" cy="26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513D986-ACD7-077F-1508-5D28EF8076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66570"/>
            <a:ext cx="11340000" cy="215301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987198-8F5A-7DE3-B7FF-DD42EAF3F3FB}"/>
              </a:ext>
            </a:extLst>
          </p:cNvPr>
          <p:cNvSpPr/>
          <p:nvPr/>
        </p:nvSpPr>
        <p:spPr bwMode="white">
          <a:xfrm>
            <a:off x="2797481" y="3990653"/>
            <a:ext cx="437984" cy="26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2B5738-5B7C-3228-89D3-8EC09AFA9CF0}"/>
              </a:ext>
            </a:extLst>
          </p:cNvPr>
          <p:cNvSpPr/>
          <p:nvPr/>
        </p:nvSpPr>
        <p:spPr bwMode="white">
          <a:xfrm>
            <a:off x="8253249" y="3990653"/>
            <a:ext cx="428463" cy="26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14B7833-742A-1884-6630-FF2ABA20BC40}"/>
              </a:ext>
            </a:extLst>
          </p:cNvPr>
          <p:cNvSpPr/>
          <p:nvPr/>
        </p:nvSpPr>
        <p:spPr bwMode="white">
          <a:xfrm>
            <a:off x="6510831" y="4705150"/>
            <a:ext cx="437984" cy="26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626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CDFEC3-5DA6-3DFC-0A0F-695A3CF9C4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465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CACC9B-11D0-5185-9B3F-0A57B5F70E1B}"/>
              </a:ext>
            </a:extLst>
          </p:cNvPr>
          <p:cNvSpPr/>
          <p:nvPr/>
        </p:nvSpPr>
        <p:spPr bwMode="white">
          <a:xfrm>
            <a:off x="4901712" y="2196684"/>
            <a:ext cx="418942" cy="362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420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48C0D9-5771-5C70-3F4D-5B5C8F118E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793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F504FB-A421-CB10-0827-5793968788B5}"/>
              </a:ext>
            </a:extLst>
          </p:cNvPr>
          <p:cNvSpPr/>
          <p:nvPr/>
        </p:nvSpPr>
        <p:spPr bwMode="white">
          <a:xfrm>
            <a:off x="3940050" y="1481130"/>
            <a:ext cx="418942" cy="361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E5C13E-DB8B-1B5E-FF9A-B13E32103830}"/>
              </a:ext>
            </a:extLst>
          </p:cNvPr>
          <p:cNvSpPr/>
          <p:nvPr/>
        </p:nvSpPr>
        <p:spPr bwMode="white">
          <a:xfrm>
            <a:off x="7215415" y="3471512"/>
            <a:ext cx="418941" cy="361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5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E3C558-1843-B691-3471-0155E24E5B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378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224E7C-A375-1FE1-8B0B-665B5444520C}"/>
              </a:ext>
            </a:extLst>
          </p:cNvPr>
          <p:cNvSpPr/>
          <p:nvPr/>
        </p:nvSpPr>
        <p:spPr bwMode="white">
          <a:xfrm>
            <a:off x="5615818" y="1395907"/>
            <a:ext cx="418942" cy="3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2CEE681-FBFF-9CCC-9074-A67FFA2A3DA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67787"/>
            <a:ext cx="11340000" cy="290901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064089-C13F-52BF-85F6-45CE1A381CFA}"/>
              </a:ext>
            </a:extLst>
          </p:cNvPr>
          <p:cNvSpPr/>
          <p:nvPr/>
        </p:nvSpPr>
        <p:spPr bwMode="white">
          <a:xfrm>
            <a:off x="5244483" y="3439466"/>
            <a:ext cx="418942" cy="36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578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D03895-4BA4-9FD9-04B7-6984F7F8F0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630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5A3281-4A11-1A57-F338-ED91897DE343}"/>
              </a:ext>
            </a:extLst>
          </p:cNvPr>
          <p:cNvSpPr/>
          <p:nvPr/>
        </p:nvSpPr>
        <p:spPr bwMode="white">
          <a:xfrm>
            <a:off x="2635617" y="2891325"/>
            <a:ext cx="418942" cy="276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E12AFA-C36B-42DD-948C-7ED90092C924}"/>
              </a:ext>
            </a:extLst>
          </p:cNvPr>
          <p:cNvSpPr/>
          <p:nvPr/>
        </p:nvSpPr>
        <p:spPr bwMode="white">
          <a:xfrm>
            <a:off x="5453954" y="2891325"/>
            <a:ext cx="247556" cy="276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5C462D-8754-993E-959B-27761BA027AE}"/>
              </a:ext>
            </a:extLst>
          </p:cNvPr>
          <p:cNvSpPr/>
          <p:nvPr/>
        </p:nvSpPr>
        <p:spPr bwMode="white">
          <a:xfrm>
            <a:off x="7910478" y="2891325"/>
            <a:ext cx="428463" cy="276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4B601B3-330B-2DA7-338B-D1FE29F42F12}"/>
              </a:ext>
            </a:extLst>
          </p:cNvPr>
          <p:cNvSpPr/>
          <p:nvPr/>
        </p:nvSpPr>
        <p:spPr bwMode="white">
          <a:xfrm>
            <a:off x="10728816" y="2891325"/>
            <a:ext cx="238035" cy="276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4717E69-172E-E6DB-D277-DF823315A9AC}"/>
              </a:ext>
            </a:extLst>
          </p:cNvPr>
          <p:cNvSpPr/>
          <p:nvPr/>
        </p:nvSpPr>
        <p:spPr bwMode="white">
          <a:xfrm>
            <a:off x="2635617" y="3577311"/>
            <a:ext cx="428463" cy="266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8E56505-FBB8-1C8D-21E7-6CEAA2E413D0}"/>
              </a:ext>
            </a:extLst>
          </p:cNvPr>
          <p:cNvSpPr/>
          <p:nvPr/>
        </p:nvSpPr>
        <p:spPr bwMode="white">
          <a:xfrm>
            <a:off x="5453954" y="3577311"/>
            <a:ext cx="238035" cy="266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564C6D1-5C43-A930-92CE-818A265788FB}"/>
              </a:ext>
            </a:extLst>
          </p:cNvPr>
          <p:cNvSpPr/>
          <p:nvPr/>
        </p:nvSpPr>
        <p:spPr bwMode="white">
          <a:xfrm>
            <a:off x="7929521" y="3577311"/>
            <a:ext cx="418942" cy="266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71F8912-072C-4489-9FC4-EB09D7A05FB0}"/>
              </a:ext>
            </a:extLst>
          </p:cNvPr>
          <p:cNvSpPr/>
          <p:nvPr/>
        </p:nvSpPr>
        <p:spPr bwMode="white">
          <a:xfrm>
            <a:off x="10728816" y="3577311"/>
            <a:ext cx="247556" cy="266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631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2025-07-24T16:17:45Z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