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6" r:id="rId3"/>
    <p:sldId id="335" r:id="rId4"/>
    <p:sldId id="333" r:id="rId5"/>
    <p:sldId id="332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FB87E-F738-1C52-CBC4-7D5256D8E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874841"/>
            <a:ext cx="11208608" cy="11083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7FDD4-E5E5-1ABC-8513-124155F7CD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1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3E39D4-9E5E-E434-DCC2-CAF4EBCA4DEB}"/>
              </a:ext>
            </a:extLst>
          </p:cNvPr>
          <p:cNvSpPr/>
          <p:nvPr/>
        </p:nvSpPr>
        <p:spPr bwMode="white">
          <a:xfrm>
            <a:off x="8710277" y="2550229"/>
            <a:ext cx="390377" cy="34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8CAE2-3E40-5D17-D66D-E3C669594268}"/>
              </a:ext>
            </a:extLst>
          </p:cNvPr>
          <p:cNvSpPr/>
          <p:nvPr/>
        </p:nvSpPr>
        <p:spPr bwMode="white">
          <a:xfrm>
            <a:off x="10148010" y="2550229"/>
            <a:ext cx="390377" cy="34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292F5-FDE5-8D0B-4EA0-051F1FBC1FA0}"/>
              </a:ext>
            </a:extLst>
          </p:cNvPr>
          <p:cNvSpPr/>
          <p:nvPr/>
        </p:nvSpPr>
        <p:spPr bwMode="white">
          <a:xfrm>
            <a:off x="3178337" y="3676092"/>
            <a:ext cx="5084433" cy="34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5E870E-A1E4-A468-5B02-3F7D936E6AF2}"/>
              </a:ext>
            </a:extLst>
          </p:cNvPr>
          <p:cNvSpPr/>
          <p:nvPr/>
        </p:nvSpPr>
        <p:spPr bwMode="white">
          <a:xfrm>
            <a:off x="1235969" y="4229483"/>
            <a:ext cx="3018287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1A87F5-AD4F-E491-8EE3-FD457189B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52" y="4611132"/>
            <a:ext cx="11340000" cy="20949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9912A4-BADB-AC7E-C647-80C8B50AE69B}"/>
              </a:ext>
            </a:extLst>
          </p:cNvPr>
          <p:cNvSpPr/>
          <p:nvPr/>
        </p:nvSpPr>
        <p:spPr bwMode="white">
          <a:xfrm>
            <a:off x="1277622" y="5306289"/>
            <a:ext cx="2713602" cy="28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47B0FE-5897-2AD4-FE0F-35D6C3EC73D6}"/>
              </a:ext>
            </a:extLst>
          </p:cNvPr>
          <p:cNvSpPr/>
          <p:nvPr/>
        </p:nvSpPr>
        <p:spPr bwMode="white">
          <a:xfrm>
            <a:off x="1258579" y="5839560"/>
            <a:ext cx="1904282" cy="28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BF4ACF-73BA-5CBB-822B-E3333FB0032E}"/>
              </a:ext>
            </a:extLst>
          </p:cNvPr>
          <p:cNvSpPr/>
          <p:nvPr/>
        </p:nvSpPr>
        <p:spPr bwMode="white">
          <a:xfrm>
            <a:off x="1268101" y="6334740"/>
            <a:ext cx="3018287" cy="29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7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34820-237B-BD51-FFF3-CAD7A1591D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0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4879A-1BF5-F83B-2796-6637E7C8D51E}"/>
              </a:ext>
            </a:extLst>
          </p:cNvPr>
          <p:cNvSpPr/>
          <p:nvPr/>
        </p:nvSpPr>
        <p:spPr bwMode="white">
          <a:xfrm>
            <a:off x="7367758" y="2025921"/>
            <a:ext cx="409420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2A3EB5-F64B-DE07-D200-93936913B3B0}"/>
              </a:ext>
            </a:extLst>
          </p:cNvPr>
          <p:cNvSpPr/>
          <p:nvPr/>
        </p:nvSpPr>
        <p:spPr bwMode="white">
          <a:xfrm>
            <a:off x="7405843" y="2656002"/>
            <a:ext cx="1466298" cy="30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2DE028-EC77-7705-C7FD-318250ADBB72}"/>
              </a:ext>
            </a:extLst>
          </p:cNvPr>
          <p:cNvSpPr/>
          <p:nvPr/>
        </p:nvSpPr>
        <p:spPr bwMode="white">
          <a:xfrm>
            <a:off x="6082367" y="3305176"/>
            <a:ext cx="1409168" cy="30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2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0A02D-A2E1-4295-7B22-C486D42FCE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9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01B4E-4CF2-F370-78AD-BACA8889119D}"/>
              </a:ext>
            </a:extLst>
          </p:cNvPr>
          <p:cNvSpPr/>
          <p:nvPr/>
        </p:nvSpPr>
        <p:spPr bwMode="white">
          <a:xfrm>
            <a:off x="2292846" y="2072310"/>
            <a:ext cx="399899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1B4327-46A5-78F3-E54F-4FF7A6181765}"/>
              </a:ext>
            </a:extLst>
          </p:cNvPr>
          <p:cNvSpPr/>
          <p:nvPr/>
        </p:nvSpPr>
        <p:spPr bwMode="white">
          <a:xfrm>
            <a:off x="4949319" y="2072310"/>
            <a:ext cx="409420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668DA-E140-54A9-B873-F6B029B305CE}"/>
              </a:ext>
            </a:extLst>
          </p:cNvPr>
          <p:cNvSpPr/>
          <p:nvPr/>
        </p:nvSpPr>
        <p:spPr bwMode="white">
          <a:xfrm>
            <a:off x="2311889" y="2729989"/>
            <a:ext cx="390377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924FF2-C13E-CA03-D58C-28885FFF36A8}"/>
              </a:ext>
            </a:extLst>
          </p:cNvPr>
          <p:cNvSpPr/>
          <p:nvPr/>
        </p:nvSpPr>
        <p:spPr bwMode="white">
          <a:xfrm>
            <a:off x="3882921" y="2729989"/>
            <a:ext cx="361813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E78241-4875-9EFE-7824-7586246AF1DE}"/>
              </a:ext>
            </a:extLst>
          </p:cNvPr>
          <p:cNvSpPr/>
          <p:nvPr/>
        </p:nvSpPr>
        <p:spPr bwMode="white">
          <a:xfrm>
            <a:off x="6272795" y="3387668"/>
            <a:ext cx="380856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1968BD-0C58-DDD0-F460-3240E5115A41}"/>
              </a:ext>
            </a:extLst>
          </p:cNvPr>
          <p:cNvSpPr/>
          <p:nvPr/>
        </p:nvSpPr>
        <p:spPr bwMode="white">
          <a:xfrm>
            <a:off x="1255012" y="4035815"/>
            <a:ext cx="380856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7B1B01-F725-7821-8BDD-9C3339EDC673}"/>
              </a:ext>
            </a:extLst>
          </p:cNvPr>
          <p:cNvSpPr/>
          <p:nvPr/>
        </p:nvSpPr>
        <p:spPr bwMode="white">
          <a:xfrm>
            <a:off x="4063828" y="4035815"/>
            <a:ext cx="409420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F7335C-9943-6974-7872-D27CD16ADD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28020"/>
            <a:ext cx="11340000" cy="191928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24E4FE-316D-CD1E-8D74-7E8D7B4182C7}"/>
              </a:ext>
            </a:extLst>
          </p:cNvPr>
          <p:cNvSpPr/>
          <p:nvPr/>
        </p:nvSpPr>
        <p:spPr bwMode="white">
          <a:xfrm>
            <a:off x="1226448" y="5349206"/>
            <a:ext cx="238035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918A8A-8AB8-A832-8123-4F1433250F7D}"/>
              </a:ext>
            </a:extLst>
          </p:cNvPr>
          <p:cNvSpPr/>
          <p:nvPr/>
        </p:nvSpPr>
        <p:spPr bwMode="white">
          <a:xfrm>
            <a:off x="5301612" y="5349206"/>
            <a:ext cx="228513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965BC3-BF74-4301-C17D-B667C4D20CF5}"/>
              </a:ext>
            </a:extLst>
          </p:cNvPr>
          <p:cNvSpPr/>
          <p:nvPr/>
        </p:nvSpPr>
        <p:spPr bwMode="white">
          <a:xfrm>
            <a:off x="8843576" y="5349206"/>
            <a:ext cx="228513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E41DC8-4F04-107B-7F19-8320A4B57B0F}"/>
              </a:ext>
            </a:extLst>
          </p:cNvPr>
          <p:cNvSpPr/>
          <p:nvPr/>
        </p:nvSpPr>
        <p:spPr bwMode="white">
          <a:xfrm>
            <a:off x="1759647" y="5998516"/>
            <a:ext cx="238035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2A43CE-E167-C6D4-37DB-D94D7E728A53}"/>
              </a:ext>
            </a:extLst>
          </p:cNvPr>
          <p:cNvSpPr/>
          <p:nvPr/>
        </p:nvSpPr>
        <p:spPr bwMode="white">
          <a:xfrm>
            <a:off x="6006196" y="5998516"/>
            <a:ext cx="238035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501DFA-7132-0F43-3C2B-29176ABD0FFC}"/>
              </a:ext>
            </a:extLst>
          </p:cNvPr>
          <p:cNvSpPr/>
          <p:nvPr/>
        </p:nvSpPr>
        <p:spPr bwMode="white">
          <a:xfrm>
            <a:off x="8843576" y="5998516"/>
            <a:ext cx="228513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3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8E420-6371-28C9-0334-566C4973A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2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B5638-4EB7-AFAC-E0FB-285C27C1EF54}"/>
              </a:ext>
            </a:extLst>
          </p:cNvPr>
          <p:cNvSpPr/>
          <p:nvPr/>
        </p:nvSpPr>
        <p:spPr bwMode="white">
          <a:xfrm>
            <a:off x="8434156" y="2033934"/>
            <a:ext cx="390377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8CDF7-B335-695A-20F9-632E799B9B63}"/>
              </a:ext>
            </a:extLst>
          </p:cNvPr>
          <p:cNvSpPr/>
          <p:nvPr/>
        </p:nvSpPr>
        <p:spPr bwMode="white">
          <a:xfrm>
            <a:off x="5596775" y="3329830"/>
            <a:ext cx="399899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45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ED627-07DB-D08D-C748-7361B518B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8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854A0-0A35-FC8D-4919-88AAB267907E}"/>
              </a:ext>
            </a:extLst>
          </p:cNvPr>
          <p:cNvSpPr/>
          <p:nvPr/>
        </p:nvSpPr>
        <p:spPr bwMode="white">
          <a:xfrm>
            <a:off x="1416876" y="2036613"/>
            <a:ext cx="390377" cy="34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FFD48D-561B-5DF2-E75A-78DF2009D2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77884"/>
            <a:ext cx="11340000" cy="214365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0281C-46A1-ADA6-C1C9-690AEA437352}"/>
              </a:ext>
            </a:extLst>
          </p:cNvPr>
          <p:cNvSpPr/>
          <p:nvPr/>
        </p:nvSpPr>
        <p:spPr bwMode="white">
          <a:xfrm>
            <a:off x="5577732" y="3339848"/>
            <a:ext cx="390377" cy="3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9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31EEA-0E7C-5BED-6B95-BF2AC5E95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0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3A905-1F8D-C453-9ACB-E449738F8931}"/>
              </a:ext>
            </a:extLst>
          </p:cNvPr>
          <p:cNvSpPr/>
          <p:nvPr/>
        </p:nvSpPr>
        <p:spPr bwMode="white">
          <a:xfrm>
            <a:off x="2150025" y="1862216"/>
            <a:ext cx="390377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59661-179D-214B-2AF4-A40E6E1C39A7}"/>
              </a:ext>
            </a:extLst>
          </p:cNvPr>
          <p:cNvSpPr/>
          <p:nvPr/>
        </p:nvSpPr>
        <p:spPr bwMode="white">
          <a:xfrm>
            <a:off x="4958841" y="1862216"/>
            <a:ext cx="409420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5965F-26F4-934C-F27F-CB0A339333C6}"/>
              </a:ext>
            </a:extLst>
          </p:cNvPr>
          <p:cNvSpPr/>
          <p:nvPr/>
        </p:nvSpPr>
        <p:spPr bwMode="white">
          <a:xfrm>
            <a:off x="7815264" y="1862216"/>
            <a:ext cx="399899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361645-48C1-DDC1-9FEC-59F01A266653}"/>
              </a:ext>
            </a:extLst>
          </p:cNvPr>
          <p:cNvSpPr/>
          <p:nvPr/>
        </p:nvSpPr>
        <p:spPr bwMode="white">
          <a:xfrm>
            <a:off x="10624080" y="1862216"/>
            <a:ext cx="418942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9BF90-FE23-D46C-4E53-AB7A2DA730B0}"/>
              </a:ext>
            </a:extLst>
          </p:cNvPr>
          <p:cNvSpPr/>
          <p:nvPr/>
        </p:nvSpPr>
        <p:spPr bwMode="white">
          <a:xfrm>
            <a:off x="2121460" y="2414703"/>
            <a:ext cx="418942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906B9E-27ED-B18C-E48C-45BE27F57BE4}"/>
              </a:ext>
            </a:extLst>
          </p:cNvPr>
          <p:cNvSpPr/>
          <p:nvPr/>
        </p:nvSpPr>
        <p:spPr bwMode="white">
          <a:xfrm>
            <a:off x="4958841" y="2414703"/>
            <a:ext cx="238035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9D1F56-CF99-8F4A-2D4C-71FC2BF225D8}"/>
              </a:ext>
            </a:extLst>
          </p:cNvPr>
          <p:cNvSpPr/>
          <p:nvPr/>
        </p:nvSpPr>
        <p:spPr bwMode="white">
          <a:xfrm>
            <a:off x="7815264" y="2414703"/>
            <a:ext cx="390377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320463-C6DD-EA2C-1485-66CD511583FB}"/>
              </a:ext>
            </a:extLst>
          </p:cNvPr>
          <p:cNvSpPr/>
          <p:nvPr/>
        </p:nvSpPr>
        <p:spPr bwMode="white">
          <a:xfrm>
            <a:off x="10643123" y="2414703"/>
            <a:ext cx="390377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83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612F6-08AE-6A34-1D02-E65DF5A96E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75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1E9F7A-A5FA-2537-1C1F-9F652507405C}"/>
              </a:ext>
            </a:extLst>
          </p:cNvPr>
          <p:cNvSpPr/>
          <p:nvPr/>
        </p:nvSpPr>
        <p:spPr bwMode="white">
          <a:xfrm>
            <a:off x="1502569" y="3147348"/>
            <a:ext cx="228513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3B5018-A36D-9635-0AD8-8AF0382947DB}"/>
              </a:ext>
            </a:extLst>
          </p:cNvPr>
          <p:cNvSpPr/>
          <p:nvPr/>
        </p:nvSpPr>
        <p:spPr bwMode="white">
          <a:xfrm>
            <a:off x="1969118" y="3156869"/>
            <a:ext cx="304685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48AE5E-E7E7-39A2-7DB6-F91401F655AF}"/>
              </a:ext>
            </a:extLst>
          </p:cNvPr>
          <p:cNvSpPr/>
          <p:nvPr/>
        </p:nvSpPr>
        <p:spPr bwMode="white">
          <a:xfrm>
            <a:off x="2521360" y="3156869"/>
            <a:ext cx="228513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F3CA29-EB1B-DE53-5D2F-0E22477BDD49}"/>
              </a:ext>
            </a:extLst>
          </p:cNvPr>
          <p:cNvSpPr/>
          <p:nvPr/>
        </p:nvSpPr>
        <p:spPr bwMode="white">
          <a:xfrm>
            <a:off x="3311637" y="3147348"/>
            <a:ext cx="390377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C3971E-3C34-5BBE-01F5-BD58406CB36B}"/>
              </a:ext>
            </a:extLst>
          </p:cNvPr>
          <p:cNvSpPr/>
          <p:nvPr/>
        </p:nvSpPr>
        <p:spPr bwMode="white">
          <a:xfrm>
            <a:off x="4092392" y="3109262"/>
            <a:ext cx="380856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311CC9-0FDB-BF3A-E0A5-3881204CC1BB}"/>
              </a:ext>
            </a:extLst>
          </p:cNvPr>
          <p:cNvSpPr/>
          <p:nvPr/>
        </p:nvSpPr>
        <p:spPr bwMode="white">
          <a:xfrm>
            <a:off x="5682468" y="3147348"/>
            <a:ext cx="238035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6536FD-4989-DF6A-799B-23BCE847627C}"/>
              </a:ext>
            </a:extLst>
          </p:cNvPr>
          <p:cNvSpPr/>
          <p:nvPr/>
        </p:nvSpPr>
        <p:spPr bwMode="white">
          <a:xfrm>
            <a:off x="6149017" y="3156869"/>
            <a:ext cx="304685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47C3CC-E31D-A6AE-9666-40CD0FF8D618}"/>
              </a:ext>
            </a:extLst>
          </p:cNvPr>
          <p:cNvSpPr/>
          <p:nvPr/>
        </p:nvSpPr>
        <p:spPr bwMode="white">
          <a:xfrm>
            <a:off x="6701259" y="3147348"/>
            <a:ext cx="228513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73AC86-98FD-766C-AC65-016AAA76AE6D}"/>
              </a:ext>
            </a:extLst>
          </p:cNvPr>
          <p:cNvSpPr/>
          <p:nvPr/>
        </p:nvSpPr>
        <p:spPr bwMode="white">
          <a:xfrm>
            <a:off x="7472493" y="3147348"/>
            <a:ext cx="409420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BAD59F-2984-3583-680A-5FA988D8977D}"/>
              </a:ext>
            </a:extLst>
          </p:cNvPr>
          <p:cNvSpPr/>
          <p:nvPr/>
        </p:nvSpPr>
        <p:spPr bwMode="white">
          <a:xfrm>
            <a:off x="8281813" y="3068960"/>
            <a:ext cx="371335" cy="36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DB3E73-729D-7DB9-BE81-B5C30E8F4310}"/>
              </a:ext>
            </a:extLst>
          </p:cNvPr>
          <p:cNvSpPr/>
          <p:nvPr/>
        </p:nvSpPr>
        <p:spPr bwMode="white">
          <a:xfrm>
            <a:off x="2588010" y="3756725"/>
            <a:ext cx="1428211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3B79CC-DD20-FCEE-D8B3-2956269E3A23}"/>
              </a:ext>
            </a:extLst>
          </p:cNvPr>
          <p:cNvSpPr/>
          <p:nvPr/>
        </p:nvSpPr>
        <p:spPr bwMode="white">
          <a:xfrm>
            <a:off x="6796473" y="3756725"/>
            <a:ext cx="1761460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3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19252-0FAD-27D4-5FF2-73C313501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8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BE9B59-9688-3725-D195-6397A5D68A5B}"/>
              </a:ext>
            </a:extLst>
          </p:cNvPr>
          <p:cNvSpPr/>
          <p:nvPr/>
        </p:nvSpPr>
        <p:spPr bwMode="white">
          <a:xfrm>
            <a:off x="1350226" y="2987681"/>
            <a:ext cx="1904282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2428F-7EF4-6510-9C36-8D4BB397B7ED}"/>
              </a:ext>
            </a:extLst>
          </p:cNvPr>
          <p:cNvSpPr/>
          <p:nvPr/>
        </p:nvSpPr>
        <p:spPr bwMode="white">
          <a:xfrm>
            <a:off x="1359748" y="3492952"/>
            <a:ext cx="4284634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65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E695B-0ADB-20C9-70F4-BA23506287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42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B629BC-3AF0-F70D-48AB-57FF37DF07C6}"/>
              </a:ext>
            </a:extLst>
          </p:cNvPr>
          <p:cNvSpPr/>
          <p:nvPr/>
        </p:nvSpPr>
        <p:spPr bwMode="white">
          <a:xfrm>
            <a:off x="702770" y="3920612"/>
            <a:ext cx="1894760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F7949F-4474-E68E-B0EB-A407392703A9}"/>
              </a:ext>
            </a:extLst>
          </p:cNvPr>
          <p:cNvSpPr/>
          <p:nvPr/>
        </p:nvSpPr>
        <p:spPr bwMode="white">
          <a:xfrm>
            <a:off x="712292" y="4435160"/>
            <a:ext cx="3018287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4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