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9D28B-C7D0-51B3-8DA0-4BA83BCCC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488140" y="3185711"/>
            <a:ext cx="3215720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F9A99-850E-EF19-B239-6E3A13E08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61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E24B00-E3EE-0FD5-6E41-AB0D7185EA2D}"/>
              </a:ext>
            </a:extLst>
          </p:cNvPr>
          <p:cNvSpPr/>
          <p:nvPr/>
        </p:nvSpPr>
        <p:spPr bwMode="white">
          <a:xfrm>
            <a:off x="4358992" y="4161857"/>
            <a:ext cx="228513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781598-0EB9-DC29-CBF3-B5B514CF1C4C}"/>
              </a:ext>
            </a:extLst>
          </p:cNvPr>
          <p:cNvSpPr/>
          <p:nvPr/>
        </p:nvSpPr>
        <p:spPr bwMode="white">
          <a:xfrm>
            <a:off x="9700503" y="4161857"/>
            <a:ext cx="238035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6D555A-54B4-F7CE-71F3-51DE952E9D78}"/>
              </a:ext>
            </a:extLst>
          </p:cNvPr>
          <p:cNvSpPr/>
          <p:nvPr/>
        </p:nvSpPr>
        <p:spPr bwMode="white">
          <a:xfrm>
            <a:off x="4539899" y="4772321"/>
            <a:ext cx="228513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6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A5FA7-10E4-245E-5710-048CA5B3F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41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31E2D-88B6-E9F8-90C5-B97C75509E7D}"/>
              </a:ext>
            </a:extLst>
          </p:cNvPr>
          <p:cNvSpPr/>
          <p:nvPr/>
        </p:nvSpPr>
        <p:spPr bwMode="white">
          <a:xfrm>
            <a:off x="2740352" y="2597212"/>
            <a:ext cx="218992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EED7CF-9AB1-4E65-5D1F-C12BA2EA357C}"/>
              </a:ext>
            </a:extLst>
          </p:cNvPr>
          <p:cNvSpPr/>
          <p:nvPr/>
        </p:nvSpPr>
        <p:spPr bwMode="white">
          <a:xfrm>
            <a:off x="4149521" y="2597212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FCF0AC-EBA6-2F9F-C815-EA6CBDFE5AC1}"/>
              </a:ext>
            </a:extLst>
          </p:cNvPr>
          <p:cNvSpPr/>
          <p:nvPr/>
        </p:nvSpPr>
        <p:spPr bwMode="white">
          <a:xfrm>
            <a:off x="5568211" y="2597212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2B5F64-3B72-405B-F662-E2A6B9350D5A}"/>
              </a:ext>
            </a:extLst>
          </p:cNvPr>
          <p:cNvSpPr/>
          <p:nvPr/>
        </p:nvSpPr>
        <p:spPr bwMode="white">
          <a:xfrm>
            <a:off x="6986901" y="2597212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5213BF-6AEA-224B-E77A-2E62C6BBBF82}"/>
              </a:ext>
            </a:extLst>
          </p:cNvPr>
          <p:cNvSpPr/>
          <p:nvPr/>
        </p:nvSpPr>
        <p:spPr bwMode="white">
          <a:xfrm>
            <a:off x="8405591" y="2597212"/>
            <a:ext cx="218992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9D74B6-F107-8A3B-1241-252A7077C5BA}"/>
              </a:ext>
            </a:extLst>
          </p:cNvPr>
          <p:cNvSpPr/>
          <p:nvPr/>
        </p:nvSpPr>
        <p:spPr bwMode="white">
          <a:xfrm>
            <a:off x="2740352" y="3131239"/>
            <a:ext cx="218992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04827D-1F09-364D-8DC1-4D5A236C9BDE}"/>
              </a:ext>
            </a:extLst>
          </p:cNvPr>
          <p:cNvSpPr/>
          <p:nvPr/>
        </p:nvSpPr>
        <p:spPr bwMode="white">
          <a:xfrm>
            <a:off x="4149521" y="3131239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EE7B29-BD26-B55F-F955-1F76AF8DE61F}"/>
              </a:ext>
            </a:extLst>
          </p:cNvPr>
          <p:cNvSpPr/>
          <p:nvPr/>
        </p:nvSpPr>
        <p:spPr bwMode="white">
          <a:xfrm>
            <a:off x="5568211" y="3131239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492E88-FA03-4860-670D-1E30B92C72AE}"/>
              </a:ext>
            </a:extLst>
          </p:cNvPr>
          <p:cNvSpPr/>
          <p:nvPr/>
        </p:nvSpPr>
        <p:spPr bwMode="white">
          <a:xfrm>
            <a:off x="6986901" y="3131239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01F5EC-90E4-6D3B-72EB-CD71E48E8C02}"/>
              </a:ext>
            </a:extLst>
          </p:cNvPr>
          <p:cNvSpPr/>
          <p:nvPr/>
        </p:nvSpPr>
        <p:spPr bwMode="white">
          <a:xfrm>
            <a:off x="8405591" y="3131239"/>
            <a:ext cx="218992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97B6CC-5902-39BF-71DA-8175E3705BFD}"/>
              </a:ext>
            </a:extLst>
          </p:cNvPr>
          <p:cNvSpPr/>
          <p:nvPr/>
        </p:nvSpPr>
        <p:spPr bwMode="white">
          <a:xfrm>
            <a:off x="2740352" y="3665266"/>
            <a:ext cx="218992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00D49D-522D-35AA-0CB2-F2C7DDC6A913}"/>
              </a:ext>
            </a:extLst>
          </p:cNvPr>
          <p:cNvSpPr/>
          <p:nvPr/>
        </p:nvSpPr>
        <p:spPr bwMode="white">
          <a:xfrm>
            <a:off x="4149521" y="3665266"/>
            <a:ext cx="22851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E5DD13-C2B1-7BB7-975D-78F2F278BAE0}"/>
              </a:ext>
            </a:extLst>
          </p:cNvPr>
          <p:cNvSpPr/>
          <p:nvPr/>
        </p:nvSpPr>
        <p:spPr bwMode="white">
          <a:xfrm>
            <a:off x="5568211" y="3665266"/>
            <a:ext cx="22851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7B5CDE-C4AF-E21A-0790-95D04734580E}"/>
              </a:ext>
            </a:extLst>
          </p:cNvPr>
          <p:cNvSpPr/>
          <p:nvPr/>
        </p:nvSpPr>
        <p:spPr bwMode="white">
          <a:xfrm>
            <a:off x="6986901" y="3665266"/>
            <a:ext cx="22851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8F58978-7A61-C951-1182-64435DA6BF3F}"/>
              </a:ext>
            </a:extLst>
          </p:cNvPr>
          <p:cNvSpPr/>
          <p:nvPr/>
        </p:nvSpPr>
        <p:spPr bwMode="white">
          <a:xfrm>
            <a:off x="8405591" y="3665266"/>
            <a:ext cx="218992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2825B64-50B3-FE1E-67E1-AFD54FAC5F9E}"/>
              </a:ext>
            </a:extLst>
          </p:cNvPr>
          <p:cNvSpPr/>
          <p:nvPr/>
        </p:nvSpPr>
        <p:spPr bwMode="white">
          <a:xfrm>
            <a:off x="2730831" y="4189757"/>
            <a:ext cx="238035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C19FEDB-0D54-A132-CD27-9F8A25BE4AF4}"/>
              </a:ext>
            </a:extLst>
          </p:cNvPr>
          <p:cNvSpPr/>
          <p:nvPr/>
        </p:nvSpPr>
        <p:spPr bwMode="white">
          <a:xfrm>
            <a:off x="4149521" y="4189757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D4A3FDB-B04D-EC72-CE05-07E3C9E3B7AD}"/>
              </a:ext>
            </a:extLst>
          </p:cNvPr>
          <p:cNvSpPr/>
          <p:nvPr/>
        </p:nvSpPr>
        <p:spPr bwMode="white">
          <a:xfrm>
            <a:off x="5568211" y="4189757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56000AC-1EC3-F391-1228-6A6E86D8ADEC}"/>
              </a:ext>
            </a:extLst>
          </p:cNvPr>
          <p:cNvSpPr/>
          <p:nvPr/>
        </p:nvSpPr>
        <p:spPr bwMode="white">
          <a:xfrm>
            <a:off x="6986901" y="4189757"/>
            <a:ext cx="22851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1A8A5EC-DAE0-4FD0-2E83-977494CBE2CF}"/>
              </a:ext>
            </a:extLst>
          </p:cNvPr>
          <p:cNvSpPr/>
          <p:nvPr/>
        </p:nvSpPr>
        <p:spPr bwMode="white">
          <a:xfrm>
            <a:off x="8396070" y="4189757"/>
            <a:ext cx="238035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980186C-9AFD-E1CC-FF53-2D0D06CD4CAF}"/>
              </a:ext>
            </a:extLst>
          </p:cNvPr>
          <p:cNvSpPr/>
          <p:nvPr/>
        </p:nvSpPr>
        <p:spPr bwMode="white">
          <a:xfrm>
            <a:off x="2645138" y="4885900"/>
            <a:ext cx="247556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328D268-9117-5840-6F78-28C8220187B2}"/>
              </a:ext>
            </a:extLst>
          </p:cNvPr>
          <p:cNvSpPr/>
          <p:nvPr/>
        </p:nvSpPr>
        <p:spPr bwMode="white">
          <a:xfrm>
            <a:off x="5834811" y="4885900"/>
            <a:ext cx="228513" cy="26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0064CF6-8CF4-F5F3-12F1-F1059CB78CC6}"/>
              </a:ext>
            </a:extLst>
          </p:cNvPr>
          <p:cNvSpPr/>
          <p:nvPr/>
        </p:nvSpPr>
        <p:spPr bwMode="white">
          <a:xfrm>
            <a:off x="8310377" y="4885900"/>
            <a:ext cx="238035" cy="26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8D714A0-A117-618A-BDB2-39E8AE1D2D1D}"/>
              </a:ext>
            </a:extLst>
          </p:cNvPr>
          <p:cNvSpPr/>
          <p:nvPr/>
        </p:nvSpPr>
        <p:spPr bwMode="white">
          <a:xfrm>
            <a:off x="740856" y="5458072"/>
            <a:ext cx="1856675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84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A6B4B-F61A-9E90-4F12-E6AE699390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5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39F851-246A-CB42-F347-1E6905114A3E}"/>
              </a:ext>
            </a:extLst>
          </p:cNvPr>
          <p:cNvSpPr/>
          <p:nvPr/>
        </p:nvSpPr>
        <p:spPr bwMode="white">
          <a:xfrm>
            <a:off x="988413" y="2596403"/>
            <a:ext cx="2218488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2A0309-4093-4D3B-8440-EF8CCDEA395C}"/>
              </a:ext>
            </a:extLst>
          </p:cNvPr>
          <p:cNvSpPr/>
          <p:nvPr/>
        </p:nvSpPr>
        <p:spPr bwMode="white">
          <a:xfrm>
            <a:off x="988413" y="3168237"/>
            <a:ext cx="1904282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57D7EA-DF1A-627A-C12D-69DA218C5611}"/>
              </a:ext>
            </a:extLst>
          </p:cNvPr>
          <p:cNvSpPr/>
          <p:nvPr/>
        </p:nvSpPr>
        <p:spPr bwMode="white">
          <a:xfrm>
            <a:off x="997934" y="3730541"/>
            <a:ext cx="3656221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6A6BF-B7E7-8932-E9C8-BE9259C225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15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F4075-87D6-B848-B61B-D48146317262}"/>
              </a:ext>
            </a:extLst>
          </p:cNvPr>
          <p:cNvSpPr/>
          <p:nvPr/>
        </p:nvSpPr>
        <p:spPr bwMode="white">
          <a:xfrm>
            <a:off x="4644634" y="2033718"/>
            <a:ext cx="390377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F8523B-DE02-56CE-77AD-E0EB1152D2E6}"/>
              </a:ext>
            </a:extLst>
          </p:cNvPr>
          <p:cNvSpPr/>
          <p:nvPr/>
        </p:nvSpPr>
        <p:spPr bwMode="white">
          <a:xfrm>
            <a:off x="4977884" y="2691019"/>
            <a:ext cx="218992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65317-9288-1011-FF9A-1A7951DE6D11}"/>
              </a:ext>
            </a:extLst>
          </p:cNvPr>
          <p:cNvSpPr/>
          <p:nvPr/>
        </p:nvSpPr>
        <p:spPr bwMode="white">
          <a:xfrm>
            <a:off x="9929017" y="2691019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D994DF-C54F-6A7F-B815-7250264597D3}"/>
              </a:ext>
            </a:extLst>
          </p:cNvPr>
          <p:cNvSpPr/>
          <p:nvPr/>
        </p:nvSpPr>
        <p:spPr bwMode="white">
          <a:xfrm>
            <a:off x="4996926" y="3348320"/>
            <a:ext cx="16186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EF79DC-CD2C-5AB1-CA8D-237699B27A8B}"/>
              </a:ext>
            </a:extLst>
          </p:cNvPr>
          <p:cNvSpPr/>
          <p:nvPr/>
        </p:nvSpPr>
        <p:spPr bwMode="white">
          <a:xfrm>
            <a:off x="9929017" y="3348320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C5910D-0A48-EBC5-7CF8-2AB4A97443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01065"/>
            <a:ext cx="11340000" cy="117589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1D3DD8-FBA5-A055-C828-DC0442FACCFF}"/>
              </a:ext>
            </a:extLst>
          </p:cNvPr>
          <p:cNvSpPr/>
          <p:nvPr/>
        </p:nvSpPr>
        <p:spPr bwMode="white">
          <a:xfrm>
            <a:off x="6139496" y="4613678"/>
            <a:ext cx="380856" cy="25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DBBE3F-6FB3-4805-529F-132C0EECBA56}"/>
              </a:ext>
            </a:extLst>
          </p:cNvPr>
          <p:cNvSpPr/>
          <p:nvPr/>
        </p:nvSpPr>
        <p:spPr bwMode="white">
          <a:xfrm>
            <a:off x="8767405" y="4613678"/>
            <a:ext cx="238035" cy="24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78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