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98D9BC-93BB-7477-9510-990E270B38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43"/>
          <a:stretch>
            <a:fillRect/>
          </a:stretch>
        </p:blipFill>
        <p:spPr>
          <a:xfrm>
            <a:off x="3768060" y="3192469"/>
            <a:ext cx="4655880" cy="47306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3A997E-7049-093D-6E8A-9765F2E9D4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83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5454DD-3546-CECF-4A0C-A81E39291A70}"/>
              </a:ext>
            </a:extLst>
          </p:cNvPr>
          <p:cNvSpPr/>
          <p:nvPr/>
        </p:nvSpPr>
        <p:spPr bwMode="white">
          <a:xfrm>
            <a:off x="2588010" y="3233694"/>
            <a:ext cx="238035" cy="26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5F2CBA-B6F6-3BE6-A550-531CEED751E2}"/>
              </a:ext>
            </a:extLst>
          </p:cNvPr>
          <p:cNvSpPr/>
          <p:nvPr/>
        </p:nvSpPr>
        <p:spPr bwMode="white">
          <a:xfrm>
            <a:off x="5958589" y="3233694"/>
            <a:ext cx="228513" cy="26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B3EE2B-CADA-774C-B6A5-24584A7A0C28}"/>
              </a:ext>
            </a:extLst>
          </p:cNvPr>
          <p:cNvSpPr/>
          <p:nvPr/>
        </p:nvSpPr>
        <p:spPr bwMode="white">
          <a:xfrm>
            <a:off x="9138740" y="3243219"/>
            <a:ext cx="238035" cy="25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52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9694AA-B582-992B-768E-A051DA4E7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478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67F579-9510-0C8F-2772-CAA4A5AEF654}"/>
              </a:ext>
            </a:extLst>
          </p:cNvPr>
          <p:cNvSpPr/>
          <p:nvPr/>
        </p:nvSpPr>
        <p:spPr bwMode="white">
          <a:xfrm>
            <a:off x="5415869" y="2741107"/>
            <a:ext cx="228513" cy="25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2E0DE9-0D30-4F6F-ABBB-A19FCF78BF07}"/>
              </a:ext>
            </a:extLst>
          </p:cNvPr>
          <p:cNvSpPr/>
          <p:nvPr/>
        </p:nvSpPr>
        <p:spPr bwMode="white">
          <a:xfrm>
            <a:off x="5415869" y="3342225"/>
            <a:ext cx="228513" cy="25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6CC25A4-C8C8-6553-DCEA-9ADCA4FE69A9}"/>
              </a:ext>
            </a:extLst>
          </p:cNvPr>
          <p:cNvSpPr/>
          <p:nvPr/>
        </p:nvSpPr>
        <p:spPr bwMode="white">
          <a:xfrm>
            <a:off x="4367808" y="4437112"/>
            <a:ext cx="4320480" cy="565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081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45F249-3A02-F96A-FD8D-F812237E35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69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ABAE21-0634-3904-CF6D-F370AFD10F86}"/>
              </a:ext>
            </a:extLst>
          </p:cNvPr>
          <p:cNvSpPr/>
          <p:nvPr/>
        </p:nvSpPr>
        <p:spPr bwMode="white">
          <a:xfrm>
            <a:off x="2407103" y="4849779"/>
            <a:ext cx="238035" cy="25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C21614-AD67-A52B-653A-4D6C5439BCD7}"/>
              </a:ext>
            </a:extLst>
          </p:cNvPr>
          <p:cNvSpPr/>
          <p:nvPr/>
        </p:nvSpPr>
        <p:spPr bwMode="white">
          <a:xfrm>
            <a:off x="5796725" y="4849779"/>
            <a:ext cx="380856" cy="25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6FF885-150B-6D08-5E4A-9A89B70743C4}"/>
              </a:ext>
            </a:extLst>
          </p:cNvPr>
          <p:cNvSpPr/>
          <p:nvPr/>
        </p:nvSpPr>
        <p:spPr bwMode="white">
          <a:xfrm>
            <a:off x="9519596" y="4849779"/>
            <a:ext cx="390377" cy="25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898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1443FE-AB59-B09B-20AB-77D2A6665D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091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9820F2-8D0B-6E66-DB7D-CD9ECEC5EC3B}"/>
              </a:ext>
            </a:extLst>
          </p:cNvPr>
          <p:cNvSpPr/>
          <p:nvPr/>
        </p:nvSpPr>
        <p:spPr bwMode="white">
          <a:xfrm>
            <a:off x="3625843" y="3566498"/>
            <a:ext cx="247556" cy="25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33C030-02EB-953D-B7A1-5193BC070C95}"/>
              </a:ext>
            </a:extLst>
          </p:cNvPr>
          <p:cNvSpPr/>
          <p:nvPr/>
        </p:nvSpPr>
        <p:spPr bwMode="white">
          <a:xfrm>
            <a:off x="6377531" y="3566498"/>
            <a:ext cx="228513" cy="25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85A169-AE28-E11B-1B39-4B4523AFCF06}"/>
              </a:ext>
            </a:extLst>
          </p:cNvPr>
          <p:cNvSpPr/>
          <p:nvPr/>
        </p:nvSpPr>
        <p:spPr bwMode="white">
          <a:xfrm>
            <a:off x="2921259" y="4175929"/>
            <a:ext cx="228513" cy="24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307167-B0D0-2467-44F8-4237B04ACD42}"/>
              </a:ext>
            </a:extLst>
          </p:cNvPr>
          <p:cNvSpPr/>
          <p:nvPr/>
        </p:nvSpPr>
        <p:spPr bwMode="white">
          <a:xfrm>
            <a:off x="5606297" y="4175929"/>
            <a:ext cx="333249" cy="24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888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E7C14A-0C26-97E5-FE92-18C045968B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278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0AA3D9-0FAA-01AF-73E0-11141EB5FF98}"/>
              </a:ext>
            </a:extLst>
          </p:cNvPr>
          <p:cNvSpPr/>
          <p:nvPr/>
        </p:nvSpPr>
        <p:spPr bwMode="white">
          <a:xfrm>
            <a:off x="3721057" y="2598586"/>
            <a:ext cx="399899" cy="25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951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2025-07-26T06:37:58Z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