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AC41DF-D3DC-4F8A-CE17-9E70089DF5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3408020" y="2713355"/>
            <a:ext cx="5375960" cy="14312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FE5579-FF81-9F0A-4E67-3BFEB00B24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45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304319-5B58-75C5-382F-B6BC96583E2C}"/>
              </a:ext>
            </a:extLst>
          </p:cNvPr>
          <p:cNvSpPr/>
          <p:nvPr/>
        </p:nvSpPr>
        <p:spPr bwMode="white">
          <a:xfrm>
            <a:off x="2073853" y="2157541"/>
            <a:ext cx="409420" cy="2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5C3BEA-CF6E-551D-F950-9EC585641F45}"/>
              </a:ext>
            </a:extLst>
          </p:cNvPr>
          <p:cNvSpPr/>
          <p:nvPr/>
        </p:nvSpPr>
        <p:spPr bwMode="white">
          <a:xfrm>
            <a:off x="4930277" y="2157541"/>
            <a:ext cx="399899" cy="2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9A36A1-2347-3EE5-34C3-9207EDB3314E}"/>
              </a:ext>
            </a:extLst>
          </p:cNvPr>
          <p:cNvSpPr/>
          <p:nvPr/>
        </p:nvSpPr>
        <p:spPr bwMode="white">
          <a:xfrm>
            <a:off x="7424886" y="2157541"/>
            <a:ext cx="409420" cy="2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1CCEB3-CD3B-8007-661B-229A3BF66CE0}"/>
              </a:ext>
            </a:extLst>
          </p:cNvPr>
          <p:cNvSpPr/>
          <p:nvPr/>
        </p:nvSpPr>
        <p:spPr bwMode="white">
          <a:xfrm>
            <a:off x="10281309" y="2157541"/>
            <a:ext cx="399899" cy="2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5E4482-29E3-31B5-228A-F1F14422FF3E}"/>
              </a:ext>
            </a:extLst>
          </p:cNvPr>
          <p:cNvSpPr/>
          <p:nvPr/>
        </p:nvSpPr>
        <p:spPr bwMode="white">
          <a:xfrm>
            <a:off x="2092896" y="2862460"/>
            <a:ext cx="380856" cy="2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109156-46EA-3A2F-6710-124B53AD381E}"/>
              </a:ext>
            </a:extLst>
          </p:cNvPr>
          <p:cNvSpPr/>
          <p:nvPr/>
        </p:nvSpPr>
        <p:spPr bwMode="white">
          <a:xfrm>
            <a:off x="4939798" y="2862460"/>
            <a:ext cx="390377" cy="2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CF9688-2328-E037-7BA4-25B2E0380069}"/>
              </a:ext>
            </a:extLst>
          </p:cNvPr>
          <p:cNvSpPr/>
          <p:nvPr/>
        </p:nvSpPr>
        <p:spPr bwMode="white">
          <a:xfrm>
            <a:off x="7424886" y="2862460"/>
            <a:ext cx="399899" cy="2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D8210A2-7271-D4B4-CAA1-3368ABB71B67}"/>
              </a:ext>
            </a:extLst>
          </p:cNvPr>
          <p:cNvSpPr/>
          <p:nvPr/>
        </p:nvSpPr>
        <p:spPr bwMode="white">
          <a:xfrm>
            <a:off x="10281309" y="2862460"/>
            <a:ext cx="399899" cy="2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7B649E1-3700-05AC-6890-05D21910E0A1}"/>
              </a:ext>
            </a:extLst>
          </p:cNvPr>
          <p:cNvSpPr/>
          <p:nvPr/>
        </p:nvSpPr>
        <p:spPr bwMode="white">
          <a:xfrm>
            <a:off x="2073853" y="3567379"/>
            <a:ext cx="228513" cy="2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D527DCE-2E42-1A08-11CE-3597D02A4B39}"/>
              </a:ext>
            </a:extLst>
          </p:cNvPr>
          <p:cNvSpPr/>
          <p:nvPr/>
        </p:nvSpPr>
        <p:spPr bwMode="white">
          <a:xfrm>
            <a:off x="4930277" y="3567379"/>
            <a:ext cx="399899" cy="2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7A1CF6A-AC80-1E8C-F1CE-1E458220C891}"/>
              </a:ext>
            </a:extLst>
          </p:cNvPr>
          <p:cNvSpPr/>
          <p:nvPr/>
        </p:nvSpPr>
        <p:spPr bwMode="white">
          <a:xfrm>
            <a:off x="7424886" y="3567379"/>
            <a:ext cx="399899" cy="2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4B1AA5F-B940-DE09-2879-F727102BFB83}"/>
              </a:ext>
            </a:extLst>
          </p:cNvPr>
          <p:cNvSpPr/>
          <p:nvPr/>
        </p:nvSpPr>
        <p:spPr bwMode="white">
          <a:xfrm>
            <a:off x="10281309" y="3567379"/>
            <a:ext cx="399899" cy="2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01F4536-8561-2564-BB07-BAF7517C1438}"/>
              </a:ext>
            </a:extLst>
          </p:cNvPr>
          <p:cNvSpPr/>
          <p:nvPr/>
        </p:nvSpPr>
        <p:spPr bwMode="white">
          <a:xfrm>
            <a:off x="2073853" y="4262772"/>
            <a:ext cx="399899" cy="2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C230CCD-8886-0C7C-1EAF-4505DE5B92BB}"/>
              </a:ext>
            </a:extLst>
          </p:cNvPr>
          <p:cNvSpPr/>
          <p:nvPr/>
        </p:nvSpPr>
        <p:spPr bwMode="white">
          <a:xfrm>
            <a:off x="4930277" y="4272298"/>
            <a:ext cx="380856" cy="2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80ACB1D-7477-EF49-D17C-B2DF9557C72A}"/>
              </a:ext>
            </a:extLst>
          </p:cNvPr>
          <p:cNvSpPr/>
          <p:nvPr/>
        </p:nvSpPr>
        <p:spPr bwMode="white">
          <a:xfrm>
            <a:off x="7453450" y="4262772"/>
            <a:ext cx="371334" cy="2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8114740-8A6E-CD02-D5EA-5F71302016A6}"/>
              </a:ext>
            </a:extLst>
          </p:cNvPr>
          <p:cNvSpPr/>
          <p:nvPr/>
        </p:nvSpPr>
        <p:spPr bwMode="white">
          <a:xfrm>
            <a:off x="10281309" y="4262772"/>
            <a:ext cx="409420" cy="2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914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C416C4-4371-B318-673A-CB59C9B6E0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62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37E58E-68FA-4098-FD91-380BD58BE3B2}"/>
              </a:ext>
            </a:extLst>
          </p:cNvPr>
          <p:cNvSpPr/>
          <p:nvPr/>
        </p:nvSpPr>
        <p:spPr bwMode="white">
          <a:xfrm>
            <a:off x="3702015" y="2414911"/>
            <a:ext cx="399899" cy="23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1FB9E2-963F-F1BA-A1CD-3A283880F56C}"/>
              </a:ext>
            </a:extLst>
          </p:cNvPr>
          <p:cNvSpPr/>
          <p:nvPr/>
        </p:nvSpPr>
        <p:spPr bwMode="white">
          <a:xfrm>
            <a:off x="5511083" y="2405384"/>
            <a:ext cx="380856" cy="24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680335-7465-9951-F81A-A160A18BE2A0}"/>
              </a:ext>
            </a:extLst>
          </p:cNvPr>
          <p:cNvSpPr/>
          <p:nvPr/>
        </p:nvSpPr>
        <p:spPr bwMode="white">
          <a:xfrm>
            <a:off x="7282065" y="2405384"/>
            <a:ext cx="409420" cy="24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646185-C339-E30D-96E9-18BDF0034C04}"/>
              </a:ext>
            </a:extLst>
          </p:cNvPr>
          <p:cNvSpPr/>
          <p:nvPr/>
        </p:nvSpPr>
        <p:spPr bwMode="white">
          <a:xfrm>
            <a:off x="9081612" y="2405384"/>
            <a:ext cx="409420" cy="24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CC7E96-175C-155E-228E-32E704045088}"/>
              </a:ext>
            </a:extLst>
          </p:cNvPr>
          <p:cNvSpPr/>
          <p:nvPr/>
        </p:nvSpPr>
        <p:spPr bwMode="white">
          <a:xfrm>
            <a:off x="3787707" y="3520077"/>
            <a:ext cx="228513" cy="23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3CB648-B998-90EB-F356-E684DA8F61B3}"/>
              </a:ext>
            </a:extLst>
          </p:cNvPr>
          <p:cNvSpPr/>
          <p:nvPr/>
        </p:nvSpPr>
        <p:spPr bwMode="white">
          <a:xfrm>
            <a:off x="5492040" y="3510550"/>
            <a:ext cx="399899" cy="25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A88B84-B633-BED9-5F37-7EA9E07B4268}"/>
              </a:ext>
            </a:extLst>
          </p:cNvPr>
          <p:cNvSpPr/>
          <p:nvPr/>
        </p:nvSpPr>
        <p:spPr bwMode="white">
          <a:xfrm>
            <a:off x="7291586" y="3520077"/>
            <a:ext cx="390377" cy="23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0122D45-C8A8-3303-C199-9DADEDBFD434}"/>
              </a:ext>
            </a:extLst>
          </p:cNvPr>
          <p:cNvSpPr/>
          <p:nvPr/>
        </p:nvSpPr>
        <p:spPr bwMode="white">
          <a:xfrm>
            <a:off x="9081612" y="3520077"/>
            <a:ext cx="399899" cy="24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97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89D775E-3C05-A56F-F3AB-54065AC2FF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5199" y="1379218"/>
            <a:ext cx="10523329" cy="4018348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30E5968-96AD-3203-285D-60FCD69E0259}"/>
              </a:ext>
            </a:extLst>
          </p:cNvPr>
          <p:cNvCxnSpPr>
            <a:cxnSpLocks/>
          </p:cNvCxnSpPr>
          <p:nvPr/>
        </p:nvCxnSpPr>
        <p:spPr>
          <a:xfrm>
            <a:off x="2495600" y="2564904"/>
            <a:ext cx="1368152" cy="237626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4081F94-62B9-BD6E-6D34-166274452BBD}"/>
              </a:ext>
            </a:extLst>
          </p:cNvPr>
          <p:cNvCxnSpPr>
            <a:cxnSpLocks/>
          </p:cNvCxnSpPr>
          <p:nvPr/>
        </p:nvCxnSpPr>
        <p:spPr>
          <a:xfrm flipV="1">
            <a:off x="2495600" y="2564904"/>
            <a:ext cx="1368152" cy="117311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B44C347-DC98-06E6-DD1F-D5B43EF45E8D}"/>
              </a:ext>
            </a:extLst>
          </p:cNvPr>
          <p:cNvCxnSpPr>
            <a:cxnSpLocks/>
          </p:cNvCxnSpPr>
          <p:nvPr/>
        </p:nvCxnSpPr>
        <p:spPr>
          <a:xfrm flipV="1">
            <a:off x="2495600" y="3783080"/>
            <a:ext cx="1368152" cy="117311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3900CF69-2D01-9D8C-28D3-B53F1B43BCB6}"/>
              </a:ext>
            </a:extLst>
          </p:cNvPr>
          <p:cNvCxnSpPr>
            <a:cxnSpLocks/>
          </p:cNvCxnSpPr>
          <p:nvPr/>
        </p:nvCxnSpPr>
        <p:spPr>
          <a:xfrm>
            <a:off x="7896200" y="2633544"/>
            <a:ext cx="1296144" cy="110447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6E5F7D06-BC96-D220-C366-B1136C582221}"/>
              </a:ext>
            </a:extLst>
          </p:cNvPr>
          <p:cNvCxnSpPr>
            <a:cxnSpLocks/>
          </p:cNvCxnSpPr>
          <p:nvPr/>
        </p:nvCxnSpPr>
        <p:spPr>
          <a:xfrm>
            <a:off x="7896200" y="3738014"/>
            <a:ext cx="1368152" cy="125432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CDD92D31-5D2A-5D54-5600-C074650DC528}"/>
              </a:ext>
            </a:extLst>
          </p:cNvPr>
          <p:cNvCxnSpPr>
            <a:cxnSpLocks/>
          </p:cNvCxnSpPr>
          <p:nvPr/>
        </p:nvCxnSpPr>
        <p:spPr>
          <a:xfrm flipV="1">
            <a:off x="7920390" y="2558616"/>
            <a:ext cx="1271954" cy="238255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542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94B4C7-AF5D-68BD-1B4B-5A6B0EE791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66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7B7347-1E4C-94AB-9646-E3CB633F13D7}"/>
              </a:ext>
            </a:extLst>
          </p:cNvPr>
          <p:cNvSpPr/>
          <p:nvPr/>
        </p:nvSpPr>
        <p:spPr bwMode="white">
          <a:xfrm>
            <a:off x="1559697" y="3121800"/>
            <a:ext cx="228513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1CB85A-729D-462D-880F-68E392CF674A}"/>
              </a:ext>
            </a:extLst>
          </p:cNvPr>
          <p:cNvSpPr/>
          <p:nvPr/>
        </p:nvSpPr>
        <p:spPr bwMode="white">
          <a:xfrm>
            <a:off x="2645138" y="3121800"/>
            <a:ext cx="228513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DDFA3F-B834-FBAA-0F2A-4222B7CC89A4}"/>
              </a:ext>
            </a:extLst>
          </p:cNvPr>
          <p:cNvSpPr/>
          <p:nvPr/>
        </p:nvSpPr>
        <p:spPr bwMode="white">
          <a:xfrm>
            <a:off x="3587758" y="3131337"/>
            <a:ext cx="218992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8AAAE8-671B-BE19-CFA5-EDD80BBF116B}"/>
              </a:ext>
            </a:extLst>
          </p:cNvPr>
          <p:cNvSpPr/>
          <p:nvPr/>
        </p:nvSpPr>
        <p:spPr bwMode="white">
          <a:xfrm>
            <a:off x="4673198" y="3121800"/>
            <a:ext cx="218992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191868-6C73-4432-5A45-F7277B3BFCCE}"/>
              </a:ext>
            </a:extLst>
          </p:cNvPr>
          <p:cNvSpPr/>
          <p:nvPr/>
        </p:nvSpPr>
        <p:spPr bwMode="white">
          <a:xfrm>
            <a:off x="5606297" y="3121800"/>
            <a:ext cx="218992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CFBBDB-230A-395C-6091-AC20FD7FD482}"/>
              </a:ext>
            </a:extLst>
          </p:cNvPr>
          <p:cNvSpPr/>
          <p:nvPr/>
        </p:nvSpPr>
        <p:spPr bwMode="white">
          <a:xfrm>
            <a:off x="6691738" y="3121800"/>
            <a:ext cx="218992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326BE71-70FF-BB5F-F10E-C32B6A4A36B4}"/>
              </a:ext>
            </a:extLst>
          </p:cNvPr>
          <p:cNvSpPr/>
          <p:nvPr/>
        </p:nvSpPr>
        <p:spPr bwMode="white">
          <a:xfrm>
            <a:off x="7615314" y="3121800"/>
            <a:ext cx="228513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756472D-446C-B701-CA99-CBC8F18FB798}"/>
              </a:ext>
            </a:extLst>
          </p:cNvPr>
          <p:cNvSpPr/>
          <p:nvPr/>
        </p:nvSpPr>
        <p:spPr bwMode="white">
          <a:xfrm>
            <a:off x="8700755" y="3121800"/>
            <a:ext cx="228513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6D0648C-EAEC-ADBE-7494-9EBFBE95526A}"/>
              </a:ext>
            </a:extLst>
          </p:cNvPr>
          <p:cNvSpPr/>
          <p:nvPr/>
        </p:nvSpPr>
        <p:spPr bwMode="white">
          <a:xfrm>
            <a:off x="9614811" y="3121800"/>
            <a:ext cx="228513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79A0A21-185F-B008-F246-EF79DC21FBEE}"/>
              </a:ext>
            </a:extLst>
          </p:cNvPr>
          <p:cNvSpPr/>
          <p:nvPr/>
        </p:nvSpPr>
        <p:spPr bwMode="white">
          <a:xfrm>
            <a:off x="10709773" y="3121800"/>
            <a:ext cx="218992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0F9E4EC-A926-FD5D-D2C9-1549B13FCC99}"/>
              </a:ext>
            </a:extLst>
          </p:cNvPr>
          <p:cNvSpPr/>
          <p:nvPr/>
        </p:nvSpPr>
        <p:spPr bwMode="white">
          <a:xfrm>
            <a:off x="1378790" y="3894272"/>
            <a:ext cx="2466045" cy="34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CE722BA-D7C3-75F9-2DB2-F261E7B78FE1}"/>
              </a:ext>
            </a:extLst>
          </p:cNvPr>
          <p:cNvSpPr/>
          <p:nvPr/>
        </p:nvSpPr>
        <p:spPr bwMode="white">
          <a:xfrm>
            <a:off x="6282317" y="4714427"/>
            <a:ext cx="399899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BE77791-6F1A-8A9F-230B-ED629326AFBD}"/>
              </a:ext>
            </a:extLst>
          </p:cNvPr>
          <p:cNvSpPr/>
          <p:nvPr/>
        </p:nvSpPr>
        <p:spPr bwMode="white">
          <a:xfrm>
            <a:off x="8377027" y="4714427"/>
            <a:ext cx="390377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DAEBE12-6E16-3E69-8314-8028675D7157}"/>
              </a:ext>
            </a:extLst>
          </p:cNvPr>
          <p:cNvSpPr/>
          <p:nvPr/>
        </p:nvSpPr>
        <p:spPr bwMode="white">
          <a:xfrm>
            <a:off x="9881410" y="4990991"/>
            <a:ext cx="218992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09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2025-07-25T12:13:46Z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