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EA944A-4AFC-C603-A339-EB8EBE1C0C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63" r="64658"/>
          <a:stretch>
            <a:fillRect/>
          </a:stretch>
        </p:blipFill>
        <p:spPr>
          <a:xfrm>
            <a:off x="4092096" y="3214849"/>
            <a:ext cx="4007808" cy="42830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E304C5F3-1D99-11B1-3E4D-D636D10836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270" y="1262114"/>
            <a:ext cx="9802580" cy="3042504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2F54168-8EB4-121A-36F2-44F4361452DA}"/>
              </a:ext>
            </a:extLst>
          </p:cNvPr>
          <p:cNvCxnSpPr>
            <a:cxnSpLocks/>
          </p:cNvCxnSpPr>
          <p:nvPr/>
        </p:nvCxnSpPr>
        <p:spPr>
          <a:xfrm flipV="1">
            <a:off x="1487488" y="3068960"/>
            <a:ext cx="5328592" cy="70579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374B085-9316-D5A5-CD5F-779300898953}"/>
              </a:ext>
            </a:extLst>
          </p:cNvPr>
          <p:cNvCxnSpPr>
            <a:cxnSpLocks/>
          </p:cNvCxnSpPr>
          <p:nvPr/>
        </p:nvCxnSpPr>
        <p:spPr>
          <a:xfrm flipV="1">
            <a:off x="3215680" y="3068960"/>
            <a:ext cx="288032" cy="74390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8B78381-204D-3C54-EE87-2E3A5DD8E667}"/>
              </a:ext>
            </a:extLst>
          </p:cNvPr>
          <p:cNvCxnSpPr>
            <a:cxnSpLocks/>
          </p:cNvCxnSpPr>
          <p:nvPr/>
        </p:nvCxnSpPr>
        <p:spPr>
          <a:xfrm flipH="1" flipV="1">
            <a:off x="3581442" y="3107074"/>
            <a:ext cx="1218414" cy="70579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AD446C56-86DA-CCFB-BF41-112D2173E1D4}"/>
              </a:ext>
            </a:extLst>
          </p:cNvPr>
          <p:cNvCxnSpPr>
            <a:cxnSpLocks/>
          </p:cNvCxnSpPr>
          <p:nvPr/>
        </p:nvCxnSpPr>
        <p:spPr>
          <a:xfrm flipV="1">
            <a:off x="4843516" y="3107074"/>
            <a:ext cx="2050294" cy="68673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C0766527-DCDA-A9FE-EE3A-FFF2CFBC8E38}"/>
              </a:ext>
            </a:extLst>
          </p:cNvPr>
          <p:cNvCxnSpPr>
            <a:cxnSpLocks/>
          </p:cNvCxnSpPr>
          <p:nvPr/>
        </p:nvCxnSpPr>
        <p:spPr>
          <a:xfrm flipH="1" flipV="1">
            <a:off x="4694705" y="3068960"/>
            <a:ext cx="1232639" cy="72605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9CF39B0F-67CF-FE39-A621-E2C1BCB14289}"/>
              </a:ext>
            </a:extLst>
          </p:cNvPr>
          <p:cNvCxnSpPr>
            <a:cxnSpLocks/>
          </p:cNvCxnSpPr>
          <p:nvPr/>
        </p:nvCxnSpPr>
        <p:spPr>
          <a:xfrm flipV="1">
            <a:off x="7094974" y="2772943"/>
            <a:ext cx="462395" cy="102800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A55C79D-B58A-1D49-22FD-B4DA6BCBD28F}"/>
              </a:ext>
            </a:extLst>
          </p:cNvPr>
          <p:cNvCxnSpPr>
            <a:cxnSpLocks/>
          </p:cNvCxnSpPr>
          <p:nvPr/>
        </p:nvCxnSpPr>
        <p:spPr>
          <a:xfrm flipH="1" flipV="1">
            <a:off x="4694705" y="3068960"/>
            <a:ext cx="3479411" cy="74121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BAF1A071-44C8-009D-E78E-FA708815D8A3}"/>
              </a:ext>
            </a:extLst>
          </p:cNvPr>
          <p:cNvCxnSpPr>
            <a:cxnSpLocks/>
          </p:cNvCxnSpPr>
          <p:nvPr/>
        </p:nvCxnSpPr>
        <p:spPr>
          <a:xfrm flipH="1" flipV="1">
            <a:off x="7634545" y="2772943"/>
            <a:ext cx="619625" cy="103843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110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906A00-BF70-0B25-DF18-01BCD6F822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24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6D25A2-C725-B327-8605-CB72CF2A4825}"/>
              </a:ext>
            </a:extLst>
          </p:cNvPr>
          <p:cNvSpPr/>
          <p:nvPr/>
        </p:nvSpPr>
        <p:spPr bwMode="white">
          <a:xfrm>
            <a:off x="4254256" y="3587553"/>
            <a:ext cx="418942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6F6791-1FFD-8E3D-50F4-16995395E94C}"/>
              </a:ext>
            </a:extLst>
          </p:cNvPr>
          <p:cNvSpPr/>
          <p:nvPr/>
        </p:nvSpPr>
        <p:spPr bwMode="white">
          <a:xfrm>
            <a:off x="9014962" y="3587553"/>
            <a:ext cx="361813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979AC91-611C-6C2B-A12C-B139620C97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4701"/>
          <a:stretch>
            <a:fillRect/>
          </a:stretch>
        </p:blipFill>
        <p:spPr>
          <a:xfrm>
            <a:off x="2063552" y="1777247"/>
            <a:ext cx="3816424" cy="153711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2E9A588-834E-4C6A-521F-B346D4816DE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7265"/>
          <a:stretch>
            <a:fillRect/>
          </a:stretch>
        </p:blipFill>
        <p:spPr>
          <a:xfrm>
            <a:off x="6888088" y="1777247"/>
            <a:ext cx="3600400" cy="1537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058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CD4D97-2436-5462-833D-6335DF5F5E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43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AA544D-1650-FF33-FFC9-65723BC591FB}"/>
              </a:ext>
            </a:extLst>
          </p:cNvPr>
          <p:cNvSpPr/>
          <p:nvPr/>
        </p:nvSpPr>
        <p:spPr bwMode="white">
          <a:xfrm>
            <a:off x="3473501" y="1405147"/>
            <a:ext cx="228513" cy="2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D8FE40-6089-637C-6E18-DD5D41F52554}"/>
              </a:ext>
            </a:extLst>
          </p:cNvPr>
          <p:cNvSpPr/>
          <p:nvPr/>
        </p:nvSpPr>
        <p:spPr bwMode="white">
          <a:xfrm>
            <a:off x="5596775" y="1405147"/>
            <a:ext cx="238035" cy="2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456880-504E-AC08-AE1E-E84DB25DFD87}"/>
              </a:ext>
            </a:extLst>
          </p:cNvPr>
          <p:cNvSpPr/>
          <p:nvPr/>
        </p:nvSpPr>
        <p:spPr bwMode="white">
          <a:xfrm>
            <a:off x="8453198" y="1405147"/>
            <a:ext cx="380856" cy="2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89860C-BC19-6198-11A4-1EA3542C4DE0}"/>
              </a:ext>
            </a:extLst>
          </p:cNvPr>
          <p:cNvSpPr/>
          <p:nvPr/>
        </p:nvSpPr>
        <p:spPr bwMode="white">
          <a:xfrm>
            <a:off x="3035516" y="3264298"/>
            <a:ext cx="228513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68BF1E-1247-EE13-9D4B-AB85BA3A626B}"/>
              </a:ext>
            </a:extLst>
          </p:cNvPr>
          <p:cNvSpPr/>
          <p:nvPr/>
        </p:nvSpPr>
        <p:spPr bwMode="white">
          <a:xfrm>
            <a:off x="3901964" y="3264298"/>
            <a:ext cx="228513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120F8F-541C-F66F-4769-D1079D5AEE1E}"/>
              </a:ext>
            </a:extLst>
          </p:cNvPr>
          <p:cNvSpPr/>
          <p:nvPr/>
        </p:nvSpPr>
        <p:spPr bwMode="white">
          <a:xfrm>
            <a:off x="4768413" y="3264298"/>
            <a:ext cx="218992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BFC86C-83CC-66B4-949E-842F00C303D4}"/>
              </a:ext>
            </a:extLst>
          </p:cNvPr>
          <p:cNvSpPr/>
          <p:nvPr/>
        </p:nvSpPr>
        <p:spPr bwMode="white">
          <a:xfrm>
            <a:off x="5625340" y="3264298"/>
            <a:ext cx="228513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EF670C-C4F0-9186-42FC-80D9BC4E5AA5}"/>
              </a:ext>
            </a:extLst>
          </p:cNvPr>
          <p:cNvSpPr/>
          <p:nvPr/>
        </p:nvSpPr>
        <p:spPr bwMode="white">
          <a:xfrm>
            <a:off x="6491788" y="3264298"/>
            <a:ext cx="228513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4658D0-12A9-2156-FCCC-A8D5CC2F2B85}"/>
              </a:ext>
            </a:extLst>
          </p:cNvPr>
          <p:cNvSpPr/>
          <p:nvPr/>
        </p:nvSpPr>
        <p:spPr bwMode="white">
          <a:xfrm>
            <a:off x="7358236" y="3264298"/>
            <a:ext cx="218992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3452D36-5A62-5C9A-731E-A197ECA5DBC2}"/>
              </a:ext>
            </a:extLst>
          </p:cNvPr>
          <p:cNvSpPr/>
          <p:nvPr/>
        </p:nvSpPr>
        <p:spPr bwMode="white">
          <a:xfrm>
            <a:off x="8148513" y="3264298"/>
            <a:ext cx="380856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E75C953-89E2-8C15-09F8-68844B3FF39C}"/>
              </a:ext>
            </a:extLst>
          </p:cNvPr>
          <p:cNvSpPr/>
          <p:nvPr/>
        </p:nvSpPr>
        <p:spPr bwMode="white">
          <a:xfrm>
            <a:off x="8929269" y="3226161"/>
            <a:ext cx="371335" cy="31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F19339B-DEEA-3ED5-CD4D-A80B91D5E45F}"/>
              </a:ext>
            </a:extLst>
          </p:cNvPr>
          <p:cNvSpPr/>
          <p:nvPr/>
        </p:nvSpPr>
        <p:spPr bwMode="white">
          <a:xfrm>
            <a:off x="4682720" y="3950753"/>
            <a:ext cx="228513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4ACCCB2-5E9F-1564-CB7C-6EA6B25D8BE2}"/>
              </a:ext>
            </a:extLst>
          </p:cNvPr>
          <p:cNvSpPr/>
          <p:nvPr/>
        </p:nvSpPr>
        <p:spPr bwMode="white">
          <a:xfrm>
            <a:off x="5158790" y="3950753"/>
            <a:ext cx="304685" cy="2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2324F08-72F1-A27C-7AF7-A9D0A933C85C}"/>
              </a:ext>
            </a:extLst>
          </p:cNvPr>
          <p:cNvSpPr/>
          <p:nvPr/>
        </p:nvSpPr>
        <p:spPr bwMode="white">
          <a:xfrm>
            <a:off x="5711032" y="3950753"/>
            <a:ext cx="228513" cy="2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0D2A76A-DE72-1E59-1F52-BA4A888CD0BD}"/>
              </a:ext>
            </a:extLst>
          </p:cNvPr>
          <p:cNvSpPr/>
          <p:nvPr/>
        </p:nvSpPr>
        <p:spPr bwMode="white">
          <a:xfrm>
            <a:off x="6501309" y="3950753"/>
            <a:ext cx="380856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8C56AEE-D143-9139-7D2E-05101FD440A1}"/>
              </a:ext>
            </a:extLst>
          </p:cNvPr>
          <p:cNvSpPr/>
          <p:nvPr/>
        </p:nvSpPr>
        <p:spPr bwMode="white">
          <a:xfrm>
            <a:off x="7282065" y="3912617"/>
            <a:ext cx="371335" cy="31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71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BD5B41-E942-D964-057A-3C11961E60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957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05F393-0D46-64D8-ABDA-194BD5914081}"/>
              </a:ext>
            </a:extLst>
          </p:cNvPr>
          <p:cNvSpPr/>
          <p:nvPr/>
        </p:nvSpPr>
        <p:spPr bwMode="white">
          <a:xfrm>
            <a:off x="7720050" y="3395760"/>
            <a:ext cx="380856" cy="25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FB215AE-6C1F-A428-D95C-85DAD5462190}"/>
              </a:ext>
            </a:extLst>
          </p:cNvPr>
          <p:cNvSpPr/>
          <p:nvPr/>
        </p:nvSpPr>
        <p:spPr bwMode="white">
          <a:xfrm>
            <a:off x="1493047" y="4176832"/>
            <a:ext cx="238035" cy="26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1E880B1-9904-1189-36EC-FA432179301F}"/>
              </a:ext>
            </a:extLst>
          </p:cNvPr>
          <p:cNvSpPr/>
          <p:nvPr/>
        </p:nvSpPr>
        <p:spPr bwMode="white">
          <a:xfrm>
            <a:off x="1969118" y="4186358"/>
            <a:ext cx="304685" cy="2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0CFCD9-3648-F740-19AD-70555DEBEFF8}"/>
              </a:ext>
            </a:extLst>
          </p:cNvPr>
          <p:cNvSpPr/>
          <p:nvPr/>
        </p:nvSpPr>
        <p:spPr bwMode="white">
          <a:xfrm>
            <a:off x="2521360" y="4186358"/>
            <a:ext cx="228513" cy="25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0FBC385-FAB2-49AB-CD02-DFDA21B8DA93}"/>
              </a:ext>
            </a:extLst>
          </p:cNvPr>
          <p:cNvSpPr/>
          <p:nvPr/>
        </p:nvSpPr>
        <p:spPr bwMode="white">
          <a:xfrm>
            <a:off x="3311637" y="4186358"/>
            <a:ext cx="390377" cy="25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237C65D-ADD9-630F-FFB8-10122AAF813D}"/>
              </a:ext>
            </a:extLst>
          </p:cNvPr>
          <p:cNvSpPr/>
          <p:nvPr/>
        </p:nvSpPr>
        <p:spPr bwMode="white">
          <a:xfrm>
            <a:off x="4092392" y="4148257"/>
            <a:ext cx="371335" cy="31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DE56FBF-D9AA-1D33-BE31-3EA2CFCE31D3}"/>
              </a:ext>
            </a:extLst>
          </p:cNvPr>
          <p:cNvSpPr/>
          <p:nvPr/>
        </p:nvSpPr>
        <p:spPr bwMode="white">
          <a:xfrm>
            <a:off x="6720302" y="4081580"/>
            <a:ext cx="238035" cy="25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40551B8-FD3F-BA37-73A8-B4EE89770C8F}"/>
              </a:ext>
            </a:extLst>
          </p:cNvPr>
          <p:cNvSpPr/>
          <p:nvPr/>
        </p:nvSpPr>
        <p:spPr bwMode="white">
          <a:xfrm>
            <a:off x="7196372" y="4091105"/>
            <a:ext cx="295163" cy="2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CE3A4EC-DD46-6A62-165B-A69F37316C4A}"/>
              </a:ext>
            </a:extLst>
          </p:cNvPr>
          <p:cNvSpPr/>
          <p:nvPr/>
        </p:nvSpPr>
        <p:spPr bwMode="white">
          <a:xfrm>
            <a:off x="7739093" y="4081580"/>
            <a:ext cx="238035" cy="25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B1F3B3B-0FC3-7AD7-0952-3B71290E8691}"/>
              </a:ext>
            </a:extLst>
          </p:cNvPr>
          <p:cNvSpPr/>
          <p:nvPr/>
        </p:nvSpPr>
        <p:spPr bwMode="white">
          <a:xfrm>
            <a:off x="8538891" y="4081580"/>
            <a:ext cx="380856" cy="25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38E4FC0-42D9-0E01-B5AB-39FC60F27DDF}"/>
              </a:ext>
            </a:extLst>
          </p:cNvPr>
          <p:cNvSpPr/>
          <p:nvPr/>
        </p:nvSpPr>
        <p:spPr bwMode="white">
          <a:xfrm>
            <a:off x="9319647" y="4072054"/>
            <a:ext cx="371334" cy="29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0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F23994-877B-99E5-77F7-0E506A487C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6262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08356C6-E18F-BC2C-1A67-5EDDBA0087EE}"/>
              </a:ext>
            </a:extLst>
          </p:cNvPr>
          <p:cNvSpPr/>
          <p:nvPr/>
        </p:nvSpPr>
        <p:spPr bwMode="white">
          <a:xfrm>
            <a:off x="1350226" y="2414503"/>
            <a:ext cx="1904282" cy="28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A7E9F65-AD3C-C8D3-983E-808FB2E8D8E7}"/>
              </a:ext>
            </a:extLst>
          </p:cNvPr>
          <p:cNvSpPr/>
          <p:nvPr/>
        </p:nvSpPr>
        <p:spPr bwMode="white">
          <a:xfrm>
            <a:off x="1359748" y="2881181"/>
            <a:ext cx="3018287" cy="29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EBF47C4-A30F-97EF-7DDC-FC8B2E7BA60E}"/>
              </a:ext>
            </a:extLst>
          </p:cNvPr>
          <p:cNvSpPr/>
          <p:nvPr/>
        </p:nvSpPr>
        <p:spPr bwMode="white">
          <a:xfrm>
            <a:off x="1369269" y="3909776"/>
            <a:ext cx="2713602" cy="28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69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