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6" r:id="rId3"/>
    <p:sldId id="335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85" autoAdjust="0"/>
    <p:restoredTop sz="94660"/>
  </p:normalViewPr>
  <p:slideViewPr>
    <p:cSldViewPr showGuides="1">
      <p:cViewPr varScale="1">
        <p:scale>
          <a:sx n="89" d="100"/>
          <a:sy n="89" d="100"/>
        </p:scale>
        <p:origin x="72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778A6-87A3-42B5-78A7-344D90B875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/>
          <a:stretch>
            <a:fillRect/>
          </a:stretch>
        </p:blipFill>
        <p:spPr>
          <a:xfrm>
            <a:off x="2651936" y="3133613"/>
            <a:ext cx="6888128" cy="590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6D0C0-5D7E-6955-ECA0-0574ABDB74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79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FB0D46-1E15-6ADD-9DE3-5C42B3985E43}"/>
              </a:ext>
            </a:extLst>
          </p:cNvPr>
          <p:cNvSpPr/>
          <p:nvPr/>
        </p:nvSpPr>
        <p:spPr bwMode="white">
          <a:xfrm>
            <a:off x="721813" y="1988311"/>
            <a:ext cx="2018539" cy="30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DD4304-974C-DBE4-B508-36A241696A05}"/>
              </a:ext>
            </a:extLst>
          </p:cNvPr>
          <p:cNvSpPr/>
          <p:nvPr/>
        </p:nvSpPr>
        <p:spPr bwMode="white">
          <a:xfrm>
            <a:off x="4092392" y="1988311"/>
            <a:ext cx="2180403" cy="30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0F9E3D-620A-D757-76AC-2A81730A44FA}"/>
              </a:ext>
            </a:extLst>
          </p:cNvPr>
          <p:cNvSpPr/>
          <p:nvPr/>
        </p:nvSpPr>
        <p:spPr bwMode="white">
          <a:xfrm>
            <a:off x="731335" y="2542437"/>
            <a:ext cx="3551486" cy="31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D264D9-FAFC-38FF-DD24-C824635A8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25318" r="9413" b="34149"/>
          <a:stretch>
            <a:fillRect/>
          </a:stretch>
        </p:blipFill>
        <p:spPr>
          <a:xfrm>
            <a:off x="1739516" y="3746227"/>
            <a:ext cx="8712968" cy="211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5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9CAEC-E2C7-98A3-131C-E1B1D7B314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98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ACA43-BE47-B1F9-3AFE-B9788181DB63}"/>
              </a:ext>
            </a:extLst>
          </p:cNvPr>
          <p:cNvSpPr/>
          <p:nvPr/>
        </p:nvSpPr>
        <p:spPr bwMode="white">
          <a:xfrm>
            <a:off x="731335" y="1968650"/>
            <a:ext cx="4237027" cy="31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FC024F-6131-4F4D-3C42-2B05E8260E78}"/>
              </a:ext>
            </a:extLst>
          </p:cNvPr>
          <p:cNvSpPr/>
          <p:nvPr/>
        </p:nvSpPr>
        <p:spPr bwMode="white">
          <a:xfrm>
            <a:off x="721813" y="2570099"/>
            <a:ext cx="1409168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6F221D-45AB-CE1D-7400-EA74BECD68FC}"/>
              </a:ext>
            </a:extLst>
          </p:cNvPr>
          <p:cNvSpPr/>
          <p:nvPr/>
        </p:nvSpPr>
        <p:spPr bwMode="white">
          <a:xfrm>
            <a:off x="731335" y="3114266"/>
            <a:ext cx="4722619" cy="32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B5937E-3889-7962-2AB2-92CA6A0865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25318" r="9413" b="34149"/>
          <a:stretch>
            <a:fillRect/>
          </a:stretch>
        </p:blipFill>
        <p:spPr>
          <a:xfrm>
            <a:off x="1739516" y="3746227"/>
            <a:ext cx="8712968" cy="211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1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5FDD6-8D4B-3032-1768-E896C56FAE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6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8A3A3B-D8F8-DDE5-E855-31AE360358A7}"/>
              </a:ext>
            </a:extLst>
          </p:cNvPr>
          <p:cNvSpPr/>
          <p:nvPr/>
        </p:nvSpPr>
        <p:spPr bwMode="white">
          <a:xfrm>
            <a:off x="3149773" y="1947922"/>
            <a:ext cx="238035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66191A-90F3-4996-60BF-9326050E046C}"/>
              </a:ext>
            </a:extLst>
          </p:cNvPr>
          <p:cNvSpPr/>
          <p:nvPr/>
        </p:nvSpPr>
        <p:spPr bwMode="white">
          <a:xfrm>
            <a:off x="5434911" y="1909821"/>
            <a:ext cx="2704080" cy="35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9E0FCF-3986-6A8C-0D39-7A3AB232925A}"/>
              </a:ext>
            </a:extLst>
          </p:cNvPr>
          <p:cNvSpPr/>
          <p:nvPr/>
        </p:nvSpPr>
        <p:spPr bwMode="white">
          <a:xfrm>
            <a:off x="10595516" y="1957448"/>
            <a:ext cx="238035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CC64D8-CDA6-08D2-6D9C-4139FDC1FEB7}"/>
              </a:ext>
            </a:extLst>
          </p:cNvPr>
          <p:cNvSpPr/>
          <p:nvPr/>
        </p:nvSpPr>
        <p:spPr bwMode="white">
          <a:xfrm>
            <a:off x="3359244" y="2586117"/>
            <a:ext cx="409420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2DBF5D-43B2-E716-8FD4-329397C1FC5C}"/>
              </a:ext>
            </a:extLst>
          </p:cNvPr>
          <p:cNvSpPr/>
          <p:nvPr/>
        </p:nvSpPr>
        <p:spPr bwMode="white">
          <a:xfrm>
            <a:off x="5796725" y="2586117"/>
            <a:ext cx="238035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EAEDC7-6CC2-981F-B78B-3FBEDCF7C8DF}"/>
              </a:ext>
            </a:extLst>
          </p:cNvPr>
          <p:cNvSpPr/>
          <p:nvPr/>
        </p:nvSpPr>
        <p:spPr bwMode="white">
          <a:xfrm>
            <a:off x="2959345" y="3224313"/>
            <a:ext cx="238035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DD8517-447F-1A0E-6C3D-70772AFDDB65}"/>
              </a:ext>
            </a:extLst>
          </p:cNvPr>
          <p:cNvSpPr/>
          <p:nvPr/>
        </p:nvSpPr>
        <p:spPr bwMode="white">
          <a:xfrm>
            <a:off x="8624584" y="3224313"/>
            <a:ext cx="238035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B8197C-D8DD-17FD-1C24-02C9EFADA449}"/>
              </a:ext>
            </a:extLst>
          </p:cNvPr>
          <p:cNvSpPr/>
          <p:nvPr/>
        </p:nvSpPr>
        <p:spPr bwMode="white">
          <a:xfrm>
            <a:off x="4943872" y="3138586"/>
            <a:ext cx="648072" cy="43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60B1BE9-6AD6-3225-911D-CA2B9DAFCF7E}"/>
              </a:ext>
            </a:extLst>
          </p:cNvPr>
          <p:cNvSpPr/>
          <p:nvPr/>
        </p:nvSpPr>
        <p:spPr bwMode="white">
          <a:xfrm>
            <a:off x="3235465" y="3862508"/>
            <a:ext cx="247556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B070F62-F040-6675-FE85-38B067CFFF30}"/>
              </a:ext>
            </a:extLst>
          </p:cNvPr>
          <p:cNvSpPr/>
          <p:nvPr/>
        </p:nvSpPr>
        <p:spPr bwMode="white">
          <a:xfrm>
            <a:off x="6920251" y="3862508"/>
            <a:ext cx="418942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7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03841-E19C-85A2-22ED-D0E7595DA4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4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3B3CA4-A191-81EB-F763-DDE8611307CF}"/>
              </a:ext>
            </a:extLst>
          </p:cNvPr>
          <p:cNvSpPr/>
          <p:nvPr/>
        </p:nvSpPr>
        <p:spPr bwMode="white">
          <a:xfrm>
            <a:off x="4844584" y="1434013"/>
            <a:ext cx="257078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FDCFF8-812A-9D09-A852-BAA5EF553962}"/>
              </a:ext>
            </a:extLst>
          </p:cNvPr>
          <p:cNvSpPr/>
          <p:nvPr/>
        </p:nvSpPr>
        <p:spPr bwMode="white">
          <a:xfrm>
            <a:off x="1283576" y="2713185"/>
            <a:ext cx="247556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B0A641-F49A-0430-F0E8-60CBD1FCF3C6}"/>
              </a:ext>
            </a:extLst>
          </p:cNvPr>
          <p:cNvSpPr/>
          <p:nvPr/>
        </p:nvSpPr>
        <p:spPr bwMode="white">
          <a:xfrm>
            <a:off x="2607052" y="3992357"/>
            <a:ext cx="247556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CABC71-3AB3-7770-C33D-58308980E6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1476"/>
            <a:ext cx="11340000" cy="190200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3C47C6-BC2E-AB28-50E6-090D0D36F2E8}"/>
              </a:ext>
            </a:extLst>
          </p:cNvPr>
          <p:cNvSpPr/>
          <p:nvPr/>
        </p:nvSpPr>
        <p:spPr bwMode="white">
          <a:xfrm>
            <a:off x="9519596" y="4632190"/>
            <a:ext cx="238035" cy="27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477DB6-B589-4748-640F-45F26A49F492}"/>
              </a:ext>
            </a:extLst>
          </p:cNvPr>
          <p:cNvSpPr/>
          <p:nvPr/>
        </p:nvSpPr>
        <p:spPr bwMode="white">
          <a:xfrm>
            <a:off x="9471989" y="5272564"/>
            <a:ext cx="428463" cy="26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9A16AA-9DE1-97FD-FEEA-B631C8FC6DC0}"/>
              </a:ext>
            </a:extLst>
          </p:cNvPr>
          <p:cNvSpPr/>
          <p:nvPr/>
        </p:nvSpPr>
        <p:spPr bwMode="white">
          <a:xfrm>
            <a:off x="7681964" y="5903381"/>
            <a:ext cx="266599" cy="26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6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F8A9B-12FE-1D5B-03A8-6A4FBA46DE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7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5BFAEC-51FA-CA19-F7BD-94F2014065D6}"/>
              </a:ext>
            </a:extLst>
          </p:cNvPr>
          <p:cNvSpPr/>
          <p:nvPr/>
        </p:nvSpPr>
        <p:spPr bwMode="white">
          <a:xfrm>
            <a:off x="2026246" y="2674320"/>
            <a:ext cx="418942" cy="36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DB3DD4-893E-0666-39A0-5C91C25E8071}"/>
              </a:ext>
            </a:extLst>
          </p:cNvPr>
          <p:cNvSpPr/>
          <p:nvPr/>
        </p:nvSpPr>
        <p:spPr bwMode="white">
          <a:xfrm>
            <a:off x="5415869" y="3943350"/>
            <a:ext cx="418942" cy="36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86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A46DB-E829-E1EE-5396-1C330E593E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77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F618F-2365-EB02-8D24-0595551E26A7}"/>
              </a:ext>
            </a:extLst>
          </p:cNvPr>
          <p:cNvSpPr/>
          <p:nvPr/>
        </p:nvSpPr>
        <p:spPr bwMode="white">
          <a:xfrm>
            <a:off x="8272292" y="2025263"/>
            <a:ext cx="418942" cy="36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5917D0-7768-B0CB-DD93-032B13B104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31771"/>
            <a:ext cx="11340000" cy="20835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39BAA7-0709-697E-0823-BD4ACC7CEE7F}"/>
              </a:ext>
            </a:extLst>
          </p:cNvPr>
          <p:cNvSpPr/>
          <p:nvPr/>
        </p:nvSpPr>
        <p:spPr bwMode="white">
          <a:xfrm>
            <a:off x="8653148" y="3294250"/>
            <a:ext cx="418942" cy="36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32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092F0-677D-6265-C36A-19428D1E6D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2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17721-8514-B6B6-8F81-F84C232DD556}"/>
              </a:ext>
            </a:extLst>
          </p:cNvPr>
          <p:cNvSpPr/>
          <p:nvPr/>
        </p:nvSpPr>
        <p:spPr bwMode="white">
          <a:xfrm>
            <a:off x="3330680" y="2131233"/>
            <a:ext cx="238035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7ECB7-6060-C579-2107-66DF0335330B}"/>
              </a:ext>
            </a:extLst>
          </p:cNvPr>
          <p:cNvSpPr/>
          <p:nvPr/>
        </p:nvSpPr>
        <p:spPr bwMode="white">
          <a:xfrm>
            <a:off x="3825793" y="2131233"/>
            <a:ext cx="314206" cy="25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1CFB1E-2295-C919-6C41-59E8B28EC9E6}"/>
              </a:ext>
            </a:extLst>
          </p:cNvPr>
          <p:cNvSpPr/>
          <p:nvPr/>
        </p:nvSpPr>
        <p:spPr bwMode="white">
          <a:xfrm>
            <a:off x="4406599" y="2131233"/>
            <a:ext cx="247556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26D150-627C-E537-9AA8-94257BB5518A}"/>
              </a:ext>
            </a:extLst>
          </p:cNvPr>
          <p:cNvSpPr/>
          <p:nvPr/>
        </p:nvSpPr>
        <p:spPr bwMode="white">
          <a:xfrm>
            <a:off x="5234962" y="2131233"/>
            <a:ext cx="428463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1416A0-6911-BBA7-7BB5-B8A7FC855F3C}"/>
              </a:ext>
            </a:extLst>
          </p:cNvPr>
          <p:cNvSpPr/>
          <p:nvPr/>
        </p:nvSpPr>
        <p:spPr bwMode="white">
          <a:xfrm>
            <a:off x="5901460" y="2121683"/>
            <a:ext cx="399899" cy="32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5B0C66-F2AD-09B5-3AB5-B95923B629DB}"/>
              </a:ext>
            </a:extLst>
          </p:cNvPr>
          <p:cNvSpPr/>
          <p:nvPr/>
        </p:nvSpPr>
        <p:spPr bwMode="white">
          <a:xfrm>
            <a:off x="7005944" y="2131233"/>
            <a:ext cx="238035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4BDA9D-D895-4540-32E1-F32BEBB2D870}"/>
              </a:ext>
            </a:extLst>
          </p:cNvPr>
          <p:cNvSpPr/>
          <p:nvPr/>
        </p:nvSpPr>
        <p:spPr bwMode="white">
          <a:xfrm>
            <a:off x="7510579" y="2131233"/>
            <a:ext cx="314205" cy="25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5E2A66-DBEC-3CA6-E22B-F4780BDA4028}"/>
              </a:ext>
            </a:extLst>
          </p:cNvPr>
          <p:cNvSpPr/>
          <p:nvPr/>
        </p:nvSpPr>
        <p:spPr bwMode="white">
          <a:xfrm>
            <a:off x="8091385" y="2131233"/>
            <a:ext cx="247556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C16A80-5653-746A-E4A1-843EFFF276B7}"/>
              </a:ext>
            </a:extLst>
          </p:cNvPr>
          <p:cNvSpPr/>
          <p:nvPr/>
        </p:nvSpPr>
        <p:spPr bwMode="white">
          <a:xfrm>
            <a:off x="8910226" y="2131233"/>
            <a:ext cx="437984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9D4E2C-A1E7-5470-2A08-DB69FE4AE9AA}"/>
              </a:ext>
            </a:extLst>
          </p:cNvPr>
          <p:cNvSpPr/>
          <p:nvPr/>
        </p:nvSpPr>
        <p:spPr bwMode="white">
          <a:xfrm>
            <a:off x="9586246" y="2121683"/>
            <a:ext cx="390377" cy="32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1AD3DF-46D2-3B0E-F5B8-2569B7327E3B}"/>
              </a:ext>
            </a:extLst>
          </p:cNvPr>
          <p:cNvSpPr/>
          <p:nvPr/>
        </p:nvSpPr>
        <p:spPr bwMode="white">
          <a:xfrm>
            <a:off x="3225944" y="2904769"/>
            <a:ext cx="437984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F33AF8-DDB7-5CEB-B170-6268D183A48A}"/>
              </a:ext>
            </a:extLst>
          </p:cNvPr>
          <p:cNvSpPr/>
          <p:nvPr/>
        </p:nvSpPr>
        <p:spPr bwMode="white">
          <a:xfrm>
            <a:off x="4406599" y="2914319"/>
            <a:ext cx="247556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97D5D42-ACBC-8622-FB9F-0559E5658AF2}"/>
              </a:ext>
            </a:extLst>
          </p:cNvPr>
          <p:cNvSpPr/>
          <p:nvPr/>
        </p:nvSpPr>
        <p:spPr bwMode="white">
          <a:xfrm>
            <a:off x="5330176" y="2904769"/>
            <a:ext cx="247556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4D84B83-F3D1-8DF5-C07B-60DAAECAF92C}"/>
              </a:ext>
            </a:extLst>
          </p:cNvPr>
          <p:cNvSpPr/>
          <p:nvPr/>
        </p:nvSpPr>
        <p:spPr bwMode="white">
          <a:xfrm>
            <a:off x="5901460" y="2895220"/>
            <a:ext cx="399899" cy="32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2904EAB-EAF1-9851-834F-25B4C079A1DE}"/>
              </a:ext>
            </a:extLst>
          </p:cNvPr>
          <p:cNvSpPr/>
          <p:nvPr/>
        </p:nvSpPr>
        <p:spPr bwMode="white">
          <a:xfrm>
            <a:off x="6901209" y="2904769"/>
            <a:ext cx="437984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02CEA02-7618-E9F1-F7B2-2F4199A70931}"/>
              </a:ext>
            </a:extLst>
          </p:cNvPr>
          <p:cNvSpPr/>
          <p:nvPr/>
        </p:nvSpPr>
        <p:spPr bwMode="white">
          <a:xfrm>
            <a:off x="8091385" y="2904769"/>
            <a:ext cx="247556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DE64B46-BBD8-E2E0-333C-F9476B1DF19C}"/>
              </a:ext>
            </a:extLst>
          </p:cNvPr>
          <p:cNvSpPr/>
          <p:nvPr/>
        </p:nvSpPr>
        <p:spPr bwMode="white">
          <a:xfrm>
            <a:off x="9014962" y="2914319"/>
            <a:ext cx="238035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9EB9F69-567E-F9CF-85EF-B451B21DED1D}"/>
              </a:ext>
            </a:extLst>
          </p:cNvPr>
          <p:cNvSpPr/>
          <p:nvPr/>
        </p:nvSpPr>
        <p:spPr bwMode="white">
          <a:xfrm>
            <a:off x="9605289" y="2885670"/>
            <a:ext cx="342770" cy="33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35BB479-4AC4-7CAF-07A5-938E03C9ACD0}"/>
              </a:ext>
            </a:extLst>
          </p:cNvPr>
          <p:cNvSpPr/>
          <p:nvPr/>
        </p:nvSpPr>
        <p:spPr bwMode="white">
          <a:xfrm>
            <a:off x="3768664" y="2895220"/>
            <a:ext cx="437984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0934AAC-A3D3-7488-4542-CD3CFFF1EB81}"/>
              </a:ext>
            </a:extLst>
          </p:cNvPr>
          <p:cNvSpPr/>
          <p:nvPr/>
        </p:nvSpPr>
        <p:spPr bwMode="white">
          <a:xfrm>
            <a:off x="7458211" y="2902083"/>
            <a:ext cx="437984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59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CC52D-47CE-10B6-EF27-FDDBB9F8D6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58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B0A18E-74BB-3574-911E-3F95AF9D9485}"/>
              </a:ext>
            </a:extLst>
          </p:cNvPr>
          <p:cNvSpPr/>
          <p:nvPr/>
        </p:nvSpPr>
        <p:spPr bwMode="white">
          <a:xfrm>
            <a:off x="2578488" y="3161288"/>
            <a:ext cx="2869440" cy="42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5C3AA4-88FB-8D61-4636-661C1AA8BA71}"/>
              </a:ext>
            </a:extLst>
          </p:cNvPr>
          <p:cNvSpPr/>
          <p:nvPr/>
        </p:nvSpPr>
        <p:spPr bwMode="white">
          <a:xfrm>
            <a:off x="8072342" y="3247386"/>
            <a:ext cx="1913803" cy="3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392187-535E-A0FD-A3F8-2AC906295C3C}"/>
              </a:ext>
            </a:extLst>
          </p:cNvPr>
          <p:cNvSpPr/>
          <p:nvPr/>
        </p:nvSpPr>
        <p:spPr bwMode="white">
          <a:xfrm>
            <a:off x="2578488" y="3781666"/>
            <a:ext cx="2869440" cy="42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B4A56F-EF17-A7FD-1BB7-50A1E4DC0867}"/>
              </a:ext>
            </a:extLst>
          </p:cNvPr>
          <p:cNvSpPr/>
          <p:nvPr/>
        </p:nvSpPr>
        <p:spPr bwMode="white">
          <a:xfrm>
            <a:off x="2359496" y="4564497"/>
            <a:ext cx="247556" cy="27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31943A-B3DC-BC68-43DC-6FBFCC806A38}"/>
              </a:ext>
            </a:extLst>
          </p:cNvPr>
          <p:cNvSpPr/>
          <p:nvPr/>
        </p:nvSpPr>
        <p:spPr bwMode="white">
          <a:xfrm>
            <a:off x="2864130" y="4564497"/>
            <a:ext cx="314206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997E98-A43D-DA8F-5F9C-9101723856E0}"/>
              </a:ext>
            </a:extLst>
          </p:cNvPr>
          <p:cNvSpPr/>
          <p:nvPr/>
        </p:nvSpPr>
        <p:spPr bwMode="white">
          <a:xfrm>
            <a:off x="3444937" y="4564497"/>
            <a:ext cx="257078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82F412-2F2E-51F5-6FCB-0ADD002666EB}"/>
              </a:ext>
            </a:extLst>
          </p:cNvPr>
          <p:cNvSpPr/>
          <p:nvPr/>
        </p:nvSpPr>
        <p:spPr bwMode="white">
          <a:xfrm>
            <a:off x="4301863" y="4564497"/>
            <a:ext cx="399899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A8D0BB-D5C9-44C5-BC4C-D57BA0427FFC}"/>
              </a:ext>
            </a:extLst>
          </p:cNvPr>
          <p:cNvSpPr/>
          <p:nvPr/>
        </p:nvSpPr>
        <p:spPr bwMode="white">
          <a:xfrm>
            <a:off x="4939798" y="4535864"/>
            <a:ext cx="399899" cy="35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B54BDD9-25F4-0B62-07FE-601281573E50}"/>
              </a:ext>
            </a:extLst>
          </p:cNvPr>
          <p:cNvSpPr/>
          <p:nvPr/>
        </p:nvSpPr>
        <p:spPr bwMode="white">
          <a:xfrm>
            <a:off x="7786701" y="4564497"/>
            <a:ext cx="399900" cy="27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F4B6E0-A7FC-030A-B967-F3ACC1E25ADD}"/>
              </a:ext>
            </a:extLst>
          </p:cNvPr>
          <p:cNvSpPr/>
          <p:nvPr/>
        </p:nvSpPr>
        <p:spPr bwMode="white">
          <a:xfrm>
            <a:off x="8948312" y="4564497"/>
            <a:ext cx="238035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BFB3A0-6A46-CC81-EA73-2B163E107316}"/>
              </a:ext>
            </a:extLst>
          </p:cNvPr>
          <p:cNvSpPr/>
          <p:nvPr/>
        </p:nvSpPr>
        <p:spPr bwMode="white">
          <a:xfrm>
            <a:off x="9871889" y="4564497"/>
            <a:ext cx="238035" cy="27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9BD165A-FF82-75FF-A306-920D4A17FC4F}"/>
              </a:ext>
            </a:extLst>
          </p:cNvPr>
          <p:cNvSpPr/>
          <p:nvPr/>
        </p:nvSpPr>
        <p:spPr bwMode="white">
          <a:xfrm>
            <a:off x="10433652" y="4535864"/>
            <a:ext cx="409420" cy="35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73C9B0-6F8A-FB18-C7A9-4D9B9FD135C3}"/>
              </a:ext>
            </a:extLst>
          </p:cNvPr>
          <p:cNvSpPr/>
          <p:nvPr/>
        </p:nvSpPr>
        <p:spPr bwMode="white">
          <a:xfrm>
            <a:off x="8328248" y="4564497"/>
            <a:ext cx="372507" cy="27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8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D10ED-4B4C-9343-F1E0-9786335F77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3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7A8428-63C8-934B-9ABC-901AB0D2779C}"/>
              </a:ext>
            </a:extLst>
          </p:cNvPr>
          <p:cNvSpPr/>
          <p:nvPr/>
        </p:nvSpPr>
        <p:spPr bwMode="white">
          <a:xfrm>
            <a:off x="2016725" y="2026337"/>
            <a:ext cx="257078" cy="26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B1D9C-E799-98FF-F32A-06AB416A9F1A}"/>
              </a:ext>
            </a:extLst>
          </p:cNvPr>
          <p:cNvSpPr/>
          <p:nvPr/>
        </p:nvSpPr>
        <p:spPr bwMode="white">
          <a:xfrm>
            <a:off x="5035012" y="2026337"/>
            <a:ext cx="238035" cy="26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5F010-C019-8408-97CA-3EC855B9A2EC}"/>
              </a:ext>
            </a:extLst>
          </p:cNvPr>
          <p:cNvSpPr/>
          <p:nvPr/>
        </p:nvSpPr>
        <p:spPr bwMode="white">
          <a:xfrm>
            <a:off x="7891435" y="2026337"/>
            <a:ext cx="171385" cy="26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E623E-3E68-B0DA-B82F-FB2AFD7CCFC7}"/>
              </a:ext>
            </a:extLst>
          </p:cNvPr>
          <p:cNvSpPr/>
          <p:nvPr/>
        </p:nvSpPr>
        <p:spPr bwMode="white">
          <a:xfrm>
            <a:off x="10890680" y="2026337"/>
            <a:ext cx="238035" cy="26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2DBA8C-7E5C-9F71-F568-B81195A736CE}"/>
              </a:ext>
            </a:extLst>
          </p:cNvPr>
          <p:cNvSpPr/>
          <p:nvPr/>
        </p:nvSpPr>
        <p:spPr bwMode="white">
          <a:xfrm>
            <a:off x="2207153" y="2637641"/>
            <a:ext cx="238035" cy="27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85A296-C0B1-F912-581B-654D81D4FF3C}"/>
              </a:ext>
            </a:extLst>
          </p:cNvPr>
          <p:cNvSpPr/>
          <p:nvPr/>
        </p:nvSpPr>
        <p:spPr bwMode="white">
          <a:xfrm>
            <a:off x="5044534" y="2647193"/>
            <a:ext cx="238035" cy="26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21B587-0D4F-C5FD-0B6F-59304104D50B}"/>
              </a:ext>
            </a:extLst>
          </p:cNvPr>
          <p:cNvSpPr/>
          <p:nvPr/>
        </p:nvSpPr>
        <p:spPr bwMode="white">
          <a:xfrm>
            <a:off x="8053299" y="2637641"/>
            <a:ext cx="257078" cy="27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AB192C-A7D0-162D-3ACD-5BBD46B23418}"/>
              </a:ext>
            </a:extLst>
          </p:cNvPr>
          <p:cNvSpPr/>
          <p:nvPr/>
        </p:nvSpPr>
        <p:spPr bwMode="white">
          <a:xfrm>
            <a:off x="10890680" y="2637641"/>
            <a:ext cx="247556" cy="27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3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AFA99-88E3-4805-D2D1-75250175DA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46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101982-012B-0606-ADC4-4D63B2E251EE}"/>
              </a:ext>
            </a:extLst>
          </p:cNvPr>
          <p:cNvSpPr/>
          <p:nvPr/>
        </p:nvSpPr>
        <p:spPr bwMode="white">
          <a:xfrm>
            <a:off x="1255012" y="5449105"/>
            <a:ext cx="139964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7EBD98-091C-0AE9-CBA3-9A08661C1EF6}"/>
              </a:ext>
            </a:extLst>
          </p:cNvPr>
          <p:cNvSpPr/>
          <p:nvPr/>
        </p:nvSpPr>
        <p:spPr bwMode="white">
          <a:xfrm>
            <a:off x="7301108" y="5430030"/>
            <a:ext cx="2018539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A98CA5-A4E2-7AB3-E59F-227E1CF26CED}"/>
              </a:ext>
            </a:extLst>
          </p:cNvPr>
          <p:cNvSpPr/>
          <p:nvPr/>
        </p:nvSpPr>
        <p:spPr bwMode="white">
          <a:xfrm>
            <a:off x="1274055" y="5992742"/>
            <a:ext cx="4713098" cy="31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DE9E23-AE2E-6307-D937-D025EC2C03EB}"/>
              </a:ext>
            </a:extLst>
          </p:cNvPr>
          <p:cNvSpPr/>
          <p:nvPr/>
        </p:nvSpPr>
        <p:spPr bwMode="white">
          <a:xfrm>
            <a:off x="7310629" y="5992742"/>
            <a:ext cx="3551486" cy="31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2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2025-07-24T16:32:19Z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