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EB241-6044-D507-0140-F11F75A0B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9" r="67833"/>
          <a:stretch>
            <a:fillRect/>
          </a:stretch>
        </p:blipFill>
        <p:spPr>
          <a:xfrm>
            <a:off x="4272116" y="3185603"/>
            <a:ext cx="3647768" cy="486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E3B84-0520-0E20-D3A5-A1C68CDF8C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26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201012-3BB1-76C1-85A1-71293603CDA6}"/>
              </a:ext>
            </a:extLst>
          </p:cNvPr>
          <p:cNvSpPr/>
          <p:nvPr/>
        </p:nvSpPr>
        <p:spPr bwMode="white">
          <a:xfrm>
            <a:off x="1512090" y="3233536"/>
            <a:ext cx="238035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14F397-53DD-2D2B-6A98-E725E38358AC}"/>
              </a:ext>
            </a:extLst>
          </p:cNvPr>
          <p:cNvSpPr/>
          <p:nvPr/>
        </p:nvSpPr>
        <p:spPr bwMode="white">
          <a:xfrm>
            <a:off x="2378539" y="3233536"/>
            <a:ext cx="238035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D151FC-9420-9B99-EB40-9630ED354C14}"/>
              </a:ext>
            </a:extLst>
          </p:cNvPr>
          <p:cNvSpPr/>
          <p:nvPr/>
        </p:nvSpPr>
        <p:spPr bwMode="white">
          <a:xfrm>
            <a:off x="3178337" y="3233536"/>
            <a:ext cx="380856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539950-EB6E-B99C-97C7-1CDE14352BF6}"/>
              </a:ext>
            </a:extLst>
          </p:cNvPr>
          <p:cNvSpPr/>
          <p:nvPr/>
        </p:nvSpPr>
        <p:spPr bwMode="white">
          <a:xfrm>
            <a:off x="3959093" y="3195441"/>
            <a:ext cx="371335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8CA3B5-41B5-CBB2-2E30-2F2BAA14214C}"/>
              </a:ext>
            </a:extLst>
          </p:cNvPr>
          <p:cNvSpPr/>
          <p:nvPr/>
        </p:nvSpPr>
        <p:spPr bwMode="white">
          <a:xfrm>
            <a:off x="6853602" y="3233536"/>
            <a:ext cx="247556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5FFD219-7581-1A37-D50F-C8A2724544D1}"/>
              </a:ext>
            </a:extLst>
          </p:cNvPr>
          <p:cNvSpPr/>
          <p:nvPr/>
        </p:nvSpPr>
        <p:spPr bwMode="white">
          <a:xfrm>
            <a:off x="7720050" y="3243060"/>
            <a:ext cx="22851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7B5605-6AE9-3888-B7C0-DA26B3F7B445}"/>
              </a:ext>
            </a:extLst>
          </p:cNvPr>
          <p:cNvSpPr/>
          <p:nvPr/>
        </p:nvSpPr>
        <p:spPr bwMode="white">
          <a:xfrm>
            <a:off x="8500806" y="3233536"/>
            <a:ext cx="399899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925941-A3F7-839B-300E-780A7F2B567C}"/>
              </a:ext>
            </a:extLst>
          </p:cNvPr>
          <p:cNvSpPr/>
          <p:nvPr/>
        </p:nvSpPr>
        <p:spPr bwMode="white">
          <a:xfrm>
            <a:off x="9300604" y="3204965"/>
            <a:ext cx="371334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6934E1-CA14-B2BD-5BC1-8A25527F124D}"/>
              </a:ext>
            </a:extLst>
          </p:cNvPr>
          <p:cNvSpPr/>
          <p:nvPr/>
        </p:nvSpPr>
        <p:spPr bwMode="white">
          <a:xfrm>
            <a:off x="3302115" y="4262115"/>
            <a:ext cx="323727" cy="2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17C66B-2D28-3CCC-3B88-32A8D1669815}"/>
              </a:ext>
            </a:extLst>
          </p:cNvPr>
          <p:cNvSpPr/>
          <p:nvPr/>
        </p:nvSpPr>
        <p:spPr bwMode="white">
          <a:xfrm>
            <a:off x="3968614" y="4262115"/>
            <a:ext cx="333249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25FADB0-6C84-D463-0FEA-C2F0EAD4A193}"/>
              </a:ext>
            </a:extLst>
          </p:cNvPr>
          <p:cNvSpPr/>
          <p:nvPr/>
        </p:nvSpPr>
        <p:spPr bwMode="white">
          <a:xfrm>
            <a:off x="4625591" y="4262115"/>
            <a:ext cx="352292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108713-DAED-8378-1E6A-242D852FA3F6}"/>
              </a:ext>
            </a:extLst>
          </p:cNvPr>
          <p:cNvSpPr/>
          <p:nvPr/>
        </p:nvSpPr>
        <p:spPr bwMode="white">
          <a:xfrm>
            <a:off x="5301612" y="4262115"/>
            <a:ext cx="342770" cy="2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D96C5C-C468-17FE-AE3E-4FCB713C06F3}"/>
              </a:ext>
            </a:extLst>
          </p:cNvPr>
          <p:cNvSpPr/>
          <p:nvPr/>
        </p:nvSpPr>
        <p:spPr bwMode="white">
          <a:xfrm>
            <a:off x="5968110" y="4262115"/>
            <a:ext cx="352292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A9CCF1-31A7-3B74-E6CA-668A9476C34B}"/>
              </a:ext>
            </a:extLst>
          </p:cNvPr>
          <p:cNvSpPr/>
          <p:nvPr/>
        </p:nvSpPr>
        <p:spPr bwMode="white">
          <a:xfrm>
            <a:off x="6634609" y="4262115"/>
            <a:ext cx="352292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5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094EF-89EB-BCED-20E3-61876F13E2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07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30A59C-9E61-E1F7-2D79-FDB7DD90CDE1}"/>
              </a:ext>
            </a:extLst>
          </p:cNvPr>
          <p:cNvSpPr/>
          <p:nvPr/>
        </p:nvSpPr>
        <p:spPr bwMode="white">
          <a:xfrm>
            <a:off x="988413" y="2600548"/>
            <a:ext cx="1904282" cy="2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AC432A-3283-B3EF-B27D-E84E53034811}"/>
              </a:ext>
            </a:extLst>
          </p:cNvPr>
          <p:cNvSpPr/>
          <p:nvPr/>
        </p:nvSpPr>
        <p:spPr bwMode="white">
          <a:xfrm>
            <a:off x="997934" y="3164550"/>
            <a:ext cx="3656221" cy="2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783FD-3E21-7A7E-DDBB-7B290C185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C2E64-83E6-09BA-4564-2CB8DA2C0E34}"/>
              </a:ext>
            </a:extLst>
          </p:cNvPr>
          <p:cNvSpPr/>
          <p:nvPr/>
        </p:nvSpPr>
        <p:spPr bwMode="white">
          <a:xfrm>
            <a:off x="1340705" y="4014617"/>
            <a:ext cx="1904282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4C29B4-F8BB-F994-AAA1-D0D190FA1DE0}"/>
              </a:ext>
            </a:extLst>
          </p:cNvPr>
          <p:cNvSpPr/>
          <p:nvPr/>
        </p:nvSpPr>
        <p:spPr bwMode="white">
          <a:xfrm>
            <a:off x="6206146" y="3995568"/>
            <a:ext cx="3342015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DA8F5F-CB7A-1B60-9549-FBC4770C67CB}"/>
              </a:ext>
            </a:extLst>
          </p:cNvPr>
          <p:cNvSpPr/>
          <p:nvPr/>
        </p:nvSpPr>
        <p:spPr bwMode="white">
          <a:xfrm>
            <a:off x="1359748" y="4567026"/>
            <a:ext cx="3646700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062DD2-3C5E-D4DD-053E-81668239B5B0}"/>
              </a:ext>
            </a:extLst>
          </p:cNvPr>
          <p:cNvSpPr/>
          <p:nvPr/>
        </p:nvSpPr>
        <p:spPr bwMode="white">
          <a:xfrm>
            <a:off x="6196624" y="4567026"/>
            <a:ext cx="3665743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8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F20B1-9DF8-AD17-104F-573CB8751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36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9E1A3-55BD-189E-3FE1-7E3C5869B83A}"/>
              </a:ext>
            </a:extLst>
          </p:cNvPr>
          <p:cNvSpPr/>
          <p:nvPr/>
        </p:nvSpPr>
        <p:spPr bwMode="white">
          <a:xfrm>
            <a:off x="721813" y="1911422"/>
            <a:ext cx="3332493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F0622-F17D-29DA-F55A-FCC4DB8487CE}"/>
              </a:ext>
            </a:extLst>
          </p:cNvPr>
          <p:cNvSpPr/>
          <p:nvPr/>
        </p:nvSpPr>
        <p:spPr bwMode="white">
          <a:xfrm>
            <a:off x="693249" y="2493822"/>
            <a:ext cx="1904282" cy="2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FA7271-6B09-EEE0-4962-9E01EC77CEB2}"/>
              </a:ext>
            </a:extLst>
          </p:cNvPr>
          <p:cNvSpPr/>
          <p:nvPr/>
        </p:nvSpPr>
        <p:spPr bwMode="white">
          <a:xfrm>
            <a:off x="702770" y="3047579"/>
            <a:ext cx="3656221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0BA07B-1AB2-ABC3-DB85-F2EAD6F62B2D}"/>
              </a:ext>
            </a:extLst>
          </p:cNvPr>
          <p:cNvSpPr/>
          <p:nvPr/>
        </p:nvSpPr>
        <p:spPr bwMode="white">
          <a:xfrm>
            <a:off x="4511335" y="3047579"/>
            <a:ext cx="1866196" cy="3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7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A85DF-C3DC-2046-965F-E5C9EA60D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D69C4-E166-F0A2-9A9D-3366C6ABA7DB}"/>
              </a:ext>
            </a:extLst>
          </p:cNvPr>
          <p:cNvSpPr/>
          <p:nvPr/>
        </p:nvSpPr>
        <p:spPr bwMode="white">
          <a:xfrm>
            <a:off x="4837956" y="1710333"/>
            <a:ext cx="374441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5C130-861D-22C9-5F47-8B00E7F22769}"/>
              </a:ext>
            </a:extLst>
          </p:cNvPr>
          <p:cNvSpPr/>
          <p:nvPr/>
        </p:nvSpPr>
        <p:spPr bwMode="white">
          <a:xfrm>
            <a:off x="969370" y="3206040"/>
            <a:ext cx="1913803" cy="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304270-9431-E008-3D55-E7EA7803D37C}"/>
              </a:ext>
            </a:extLst>
          </p:cNvPr>
          <p:cNvSpPr/>
          <p:nvPr/>
        </p:nvSpPr>
        <p:spPr bwMode="white">
          <a:xfrm>
            <a:off x="988413" y="3768254"/>
            <a:ext cx="3018287" cy="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DA30BD-69DD-6B0D-1029-B3DF969453CC}"/>
              </a:ext>
            </a:extLst>
          </p:cNvPr>
          <p:cNvSpPr/>
          <p:nvPr/>
        </p:nvSpPr>
        <p:spPr bwMode="white">
          <a:xfrm>
            <a:off x="8688288" y="1714674"/>
            <a:ext cx="288032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0178D0-1B59-AA2B-6E1A-AF5EBC246928}"/>
              </a:ext>
            </a:extLst>
          </p:cNvPr>
          <p:cNvSpPr/>
          <p:nvPr/>
        </p:nvSpPr>
        <p:spPr bwMode="white">
          <a:xfrm>
            <a:off x="911424" y="2318724"/>
            <a:ext cx="191380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7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