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2D9794-597F-F405-3726-4AA8A0EC64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3"/>
          <a:stretch>
            <a:fillRect/>
          </a:stretch>
        </p:blipFill>
        <p:spPr>
          <a:xfrm>
            <a:off x="2831956" y="3083181"/>
            <a:ext cx="6528088" cy="6916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BF556-49D4-CC25-06D7-8F8B0015F5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89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EA2B0D-3C52-BFA1-31F6-5AE4F8D96F41}"/>
              </a:ext>
            </a:extLst>
          </p:cNvPr>
          <p:cNvSpPr/>
          <p:nvPr/>
        </p:nvSpPr>
        <p:spPr bwMode="white">
          <a:xfrm>
            <a:off x="883677" y="2072922"/>
            <a:ext cx="7245793" cy="31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45A968-1822-D528-C9A0-F86537FCCCF8}"/>
              </a:ext>
            </a:extLst>
          </p:cNvPr>
          <p:cNvSpPr/>
          <p:nvPr/>
        </p:nvSpPr>
        <p:spPr bwMode="white">
          <a:xfrm>
            <a:off x="855113" y="2750152"/>
            <a:ext cx="2199445" cy="31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7A0657-01F1-F5BE-F5BD-65E1C634D5F2}"/>
              </a:ext>
            </a:extLst>
          </p:cNvPr>
          <p:cNvSpPr/>
          <p:nvPr/>
        </p:nvSpPr>
        <p:spPr bwMode="white">
          <a:xfrm>
            <a:off x="855114" y="3356992"/>
            <a:ext cx="7473134" cy="43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13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ABEEBC-8B3F-E39B-DDD9-88C009461A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05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155A91-0E04-938B-3525-DA23710821A3}"/>
              </a:ext>
            </a:extLst>
          </p:cNvPr>
          <p:cNvSpPr/>
          <p:nvPr/>
        </p:nvSpPr>
        <p:spPr bwMode="white">
          <a:xfrm>
            <a:off x="702770" y="4930143"/>
            <a:ext cx="2361309" cy="31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F711BD-0CCE-C4F4-8FE1-2292E332C164}"/>
              </a:ext>
            </a:extLst>
          </p:cNvPr>
          <p:cNvSpPr/>
          <p:nvPr/>
        </p:nvSpPr>
        <p:spPr bwMode="white">
          <a:xfrm>
            <a:off x="623392" y="5606585"/>
            <a:ext cx="6154038" cy="31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29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1647D8-16EA-4707-086E-06AB1CBFA2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85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A71309-34B3-15C1-7016-90EF46A215F0}"/>
              </a:ext>
            </a:extLst>
          </p:cNvPr>
          <p:cNvSpPr/>
          <p:nvPr/>
        </p:nvSpPr>
        <p:spPr bwMode="white">
          <a:xfrm>
            <a:off x="721813" y="2826264"/>
            <a:ext cx="2028060" cy="3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F6EE70-0C17-42E2-604B-93227C442E43}"/>
              </a:ext>
            </a:extLst>
          </p:cNvPr>
          <p:cNvSpPr/>
          <p:nvPr/>
        </p:nvSpPr>
        <p:spPr bwMode="white">
          <a:xfrm>
            <a:off x="740856" y="3493874"/>
            <a:ext cx="4884483" cy="32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48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7A64BC-1A60-B6D6-EE71-F38DA37448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5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7E922E-163F-89CE-5654-0272FFB17CA2}"/>
              </a:ext>
            </a:extLst>
          </p:cNvPr>
          <p:cNvSpPr/>
          <p:nvPr/>
        </p:nvSpPr>
        <p:spPr bwMode="white">
          <a:xfrm>
            <a:off x="721813" y="2800575"/>
            <a:ext cx="2028060" cy="3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537680-AB44-FD26-A640-D43E9E5D77EE}"/>
              </a:ext>
            </a:extLst>
          </p:cNvPr>
          <p:cNvSpPr/>
          <p:nvPr/>
        </p:nvSpPr>
        <p:spPr bwMode="white">
          <a:xfrm>
            <a:off x="740856" y="3545865"/>
            <a:ext cx="3703828" cy="3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290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568610-2F55-45C5-A5D1-1186E35573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81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32D4AE-75EA-73B3-03FE-80D32385875F}"/>
              </a:ext>
            </a:extLst>
          </p:cNvPr>
          <p:cNvSpPr/>
          <p:nvPr/>
        </p:nvSpPr>
        <p:spPr bwMode="white">
          <a:xfrm>
            <a:off x="721813" y="3529463"/>
            <a:ext cx="2028060" cy="31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717E07-478C-1486-525C-C667F0E5C2B5}"/>
              </a:ext>
            </a:extLst>
          </p:cNvPr>
          <p:cNvSpPr/>
          <p:nvPr/>
        </p:nvSpPr>
        <p:spPr bwMode="white">
          <a:xfrm>
            <a:off x="740856" y="4272547"/>
            <a:ext cx="4884483" cy="32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07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C10B02-E753-8FE8-6588-8ED9538783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5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8F63FE-59DA-4584-D3FC-1AC528949379}"/>
              </a:ext>
            </a:extLst>
          </p:cNvPr>
          <p:cNvSpPr/>
          <p:nvPr/>
        </p:nvSpPr>
        <p:spPr bwMode="white">
          <a:xfrm>
            <a:off x="721813" y="2781465"/>
            <a:ext cx="2018539" cy="3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0C54B2-2443-CDFF-55E3-13196B256DE8}"/>
              </a:ext>
            </a:extLst>
          </p:cNvPr>
          <p:cNvSpPr/>
          <p:nvPr/>
        </p:nvSpPr>
        <p:spPr bwMode="white">
          <a:xfrm>
            <a:off x="3740100" y="2800575"/>
            <a:ext cx="1056876" cy="26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DDBAA5-44F5-EBF9-C8F9-8AA7154D97E8}"/>
              </a:ext>
            </a:extLst>
          </p:cNvPr>
          <p:cNvSpPr/>
          <p:nvPr/>
        </p:nvSpPr>
        <p:spPr bwMode="white">
          <a:xfrm>
            <a:off x="731335" y="3450315"/>
            <a:ext cx="5474811" cy="3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26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64DB8F-92C2-CF54-549A-D2D1A6BE0C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56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EFDFAB-3672-7A14-171B-8745A7B66AEB}"/>
              </a:ext>
            </a:extLst>
          </p:cNvPr>
          <p:cNvSpPr/>
          <p:nvPr/>
        </p:nvSpPr>
        <p:spPr bwMode="white">
          <a:xfrm>
            <a:off x="712292" y="2838702"/>
            <a:ext cx="2028060" cy="30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2C46BA-02AF-A7A1-9A23-A3C50A48D2CD}"/>
              </a:ext>
            </a:extLst>
          </p:cNvPr>
          <p:cNvSpPr/>
          <p:nvPr/>
        </p:nvSpPr>
        <p:spPr bwMode="white">
          <a:xfrm>
            <a:off x="721813" y="3497959"/>
            <a:ext cx="4722619" cy="315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3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9BC60B-656C-5195-23F6-9DD2D708B1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978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6BA2F1-3E17-37AD-64B8-91AED1586F60}"/>
              </a:ext>
            </a:extLst>
          </p:cNvPr>
          <p:cNvSpPr/>
          <p:nvPr/>
        </p:nvSpPr>
        <p:spPr bwMode="white">
          <a:xfrm>
            <a:off x="712292" y="2862246"/>
            <a:ext cx="2028060" cy="31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37BB12-7326-330A-B833-B213EA49515A}"/>
              </a:ext>
            </a:extLst>
          </p:cNvPr>
          <p:cNvSpPr/>
          <p:nvPr/>
        </p:nvSpPr>
        <p:spPr bwMode="white">
          <a:xfrm>
            <a:off x="731335" y="3528975"/>
            <a:ext cx="2704080" cy="323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22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C2705C-1956-A638-FE0D-0EADBD0673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02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6699B2-FDA1-22EB-7AF2-D6C4F7572C7B}"/>
              </a:ext>
            </a:extLst>
          </p:cNvPr>
          <p:cNvSpPr/>
          <p:nvPr/>
        </p:nvSpPr>
        <p:spPr bwMode="white">
          <a:xfrm>
            <a:off x="1283576" y="3542509"/>
            <a:ext cx="2361309" cy="314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36D0F3-EF90-90B2-40B2-CFDF1879C401}"/>
              </a:ext>
            </a:extLst>
          </p:cNvPr>
          <p:cNvSpPr/>
          <p:nvPr/>
        </p:nvSpPr>
        <p:spPr bwMode="white">
          <a:xfrm>
            <a:off x="1283576" y="4210393"/>
            <a:ext cx="4732141" cy="314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59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2025-07-24T18:56:37Z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