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78B"/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3057525"/>
            <a:ext cx="75914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04221"/>
            <a:ext cx="3485714" cy="35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42415"/>
            <a:ext cx="2152380" cy="342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42509"/>
            <a:ext cx="2352380" cy="36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533140"/>
            <a:ext cx="481901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880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4540" y="3719830"/>
            <a:ext cx="367411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8886" y="4652190"/>
            <a:ext cx="2431391" cy="32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8886" y="5397045"/>
            <a:ext cx="2168293" cy="3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0742" y="6169150"/>
            <a:ext cx="3746883" cy="40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481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2729230"/>
            <a:ext cx="603631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501349"/>
            <a:ext cx="10800000" cy="1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33656" y="4608621"/>
            <a:ext cx="7133333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647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25529" y="4367280"/>
            <a:ext cx="489092" cy="39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1864" y="4404244"/>
            <a:ext cx="507548" cy="34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12753" y="5217447"/>
            <a:ext cx="507548" cy="46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97335" y="6067614"/>
            <a:ext cx="516776" cy="47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1973033"/>
            <a:ext cx="533333" cy="48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809" y="1982574"/>
            <a:ext cx="514285" cy="46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0476" y="3642874"/>
            <a:ext cx="1057142" cy="4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176239"/>
            <a:ext cx="2885714" cy="34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2955" y="3032760"/>
            <a:ext cx="299910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997168"/>
            <a:ext cx="1257142" cy="34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62857" y="3997168"/>
            <a:ext cx="923809" cy="32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857072"/>
            <a:ext cx="3285714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5714" y="1857072"/>
            <a:ext cx="2533333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676519"/>
            <a:ext cx="1428571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5714" y="2676519"/>
            <a:ext cx="1380952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4285" y="3106043"/>
            <a:ext cx="219047" cy="4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952" y="3115575"/>
            <a:ext cx="209523" cy="3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4285" y="4888447"/>
            <a:ext cx="209523" cy="4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8095" y="4888447"/>
            <a:ext cx="219047" cy="4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285" y="1995174"/>
            <a:ext cx="219047" cy="40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619" y="1995174"/>
            <a:ext cx="209523" cy="40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6666" y="1995174"/>
            <a:ext cx="209523" cy="40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3809" y="1995174"/>
            <a:ext cx="209523" cy="40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3861435"/>
            <a:ext cx="8257540" cy="27495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311265" y="4244340"/>
            <a:ext cx="576580" cy="984885"/>
          </a:xfrm>
          <a:prstGeom prst="line">
            <a:avLst/>
          </a:prstGeom>
          <a:ln>
            <a:solidFill>
              <a:srgbClr val="EC07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311900" y="4221480"/>
            <a:ext cx="504190" cy="935990"/>
          </a:xfrm>
          <a:prstGeom prst="line">
            <a:avLst/>
          </a:prstGeom>
          <a:ln>
            <a:solidFill>
              <a:srgbClr val="EC07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6311900" y="6165215"/>
            <a:ext cx="504190" cy="635"/>
          </a:xfrm>
          <a:prstGeom prst="line">
            <a:avLst/>
          </a:prstGeom>
          <a:ln>
            <a:solidFill>
              <a:srgbClr val="EC07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22"/>
          <a:stretch>
            <a:fillRect/>
          </a:stretch>
        </p:blipFill>
        <p:spPr>
          <a:xfrm>
            <a:off x="1847215" y="2997200"/>
            <a:ext cx="936126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2024-08-07T14:48:50Z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